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74A62-5B9F-44ED-9B5F-CF64AF119D83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BC1AAD1A-2B41-4D4C-B8FC-DBB42348F5FA}">
      <dgm:prSet phldrT="[Text]"/>
      <dgm:spPr/>
      <dgm:t>
        <a:bodyPr/>
        <a:lstStyle/>
        <a:p>
          <a:r>
            <a:rPr lang="en-US" dirty="0" smtClean="0"/>
            <a:t>Computer</a:t>
          </a:r>
          <a:endParaRPr lang="en-US" dirty="0"/>
        </a:p>
      </dgm:t>
    </dgm:pt>
    <dgm:pt modelId="{D0075F73-75E9-4406-A71E-DEB7D2CDC77A}" type="parTrans" cxnId="{3127142F-AC8E-4249-84B3-A2700B6A986E}">
      <dgm:prSet/>
      <dgm:spPr/>
      <dgm:t>
        <a:bodyPr/>
        <a:lstStyle/>
        <a:p>
          <a:endParaRPr lang="en-US"/>
        </a:p>
      </dgm:t>
    </dgm:pt>
    <dgm:pt modelId="{352C06D9-F0C9-4372-9826-F9AB40DF8C5D}" type="sibTrans" cxnId="{3127142F-AC8E-4249-84B3-A2700B6A986E}">
      <dgm:prSet/>
      <dgm:spPr/>
      <dgm:t>
        <a:bodyPr/>
        <a:lstStyle/>
        <a:p>
          <a:endParaRPr lang="en-US"/>
        </a:p>
      </dgm:t>
    </dgm:pt>
    <dgm:pt modelId="{030ABB3D-6F31-41DE-8C48-DF68A291F211}">
      <dgm:prSet phldrT="[Text]"/>
      <dgm:spPr/>
      <dgm:t>
        <a:bodyPr/>
        <a:lstStyle/>
        <a:p>
          <a:r>
            <a:rPr lang="en-US" dirty="0" smtClean="0"/>
            <a:t>Object Code</a:t>
          </a:r>
          <a:endParaRPr lang="en-US" dirty="0"/>
        </a:p>
      </dgm:t>
    </dgm:pt>
    <dgm:pt modelId="{BC057570-69F2-4C8F-9C48-A638FCDF4585}" type="parTrans" cxnId="{9832CA69-20B4-463E-820C-DD4C1ECBF063}">
      <dgm:prSet/>
      <dgm:spPr/>
      <dgm:t>
        <a:bodyPr/>
        <a:lstStyle/>
        <a:p>
          <a:endParaRPr lang="en-US"/>
        </a:p>
      </dgm:t>
    </dgm:pt>
    <dgm:pt modelId="{DBCD17B5-11AB-4D6B-8323-36C6BC9CA7A5}" type="sibTrans" cxnId="{9832CA69-20B4-463E-820C-DD4C1ECBF063}">
      <dgm:prSet/>
      <dgm:spPr/>
      <dgm:t>
        <a:bodyPr/>
        <a:lstStyle/>
        <a:p>
          <a:endParaRPr lang="en-US"/>
        </a:p>
      </dgm:t>
    </dgm:pt>
    <dgm:pt modelId="{8FC7A8C3-7D98-4D68-BD1E-8A3730358AD4}" type="pres">
      <dgm:prSet presAssocID="{7E474A62-5B9F-44ED-9B5F-CF64AF119D83}" presName="composite" presStyleCnt="0">
        <dgm:presLayoutVars>
          <dgm:chMax val="5"/>
          <dgm:dir/>
          <dgm:resizeHandles val="exact"/>
        </dgm:presLayoutVars>
      </dgm:prSet>
      <dgm:spPr/>
    </dgm:pt>
    <dgm:pt modelId="{C934BC7D-63A4-4ACB-A98C-35F88D5B6AB4}" type="pres">
      <dgm:prSet presAssocID="{BC1AAD1A-2B41-4D4C-B8FC-DBB42348F5FA}" presName="circle1" presStyleLbl="lnNode1" presStyleIdx="0" presStyleCnt="2"/>
      <dgm:spPr/>
    </dgm:pt>
    <dgm:pt modelId="{3C6390E7-2924-4530-8FF5-83D87D7D72A8}" type="pres">
      <dgm:prSet presAssocID="{BC1AAD1A-2B41-4D4C-B8FC-DBB42348F5FA}" presName="text1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5730E-FCC8-428F-91B3-243563C03818}" type="pres">
      <dgm:prSet presAssocID="{BC1AAD1A-2B41-4D4C-B8FC-DBB42348F5FA}" presName="line1" presStyleLbl="callout" presStyleIdx="0" presStyleCnt="4"/>
      <dgm:spPr/>
    </dgm:pt>
    <dgm:pt modelId="{BD742FCA-B159-46FE-9560-1CAD56186182}" type="pres">
      <dgm:prSet presAssocID="{BC1AAD1A-2B41-4D4C-B8FC-DBB42348F5FA}" presName="d1" presStyleLbl="callout" presStyleIdx="1" presStyleCnt="4"/>
      <dgm:spPr/>
    </dgm:pt>
    <dgm:pt modelId="{8CF701AE-67FA-4946-8466-B5DDE507874A}" type="pres">
      <dgm:prSet presAssocID="{030ABB3D-6F31-41DE-8C48-DF68A291F211}" presName="circle2" presStyleLbl="lnNode1" presStyleIdx="1" presStyleCnt="2"/>
      <dgm:spPr/>
    </dgm:pt>
    <dgm:pt modelId="{6D3AC620-9C83-422C-A17B-E7CD4299CB28}" type="pres">
      <dgm:prSet presAssocID="{030ABB3D-6F31-41DE-8C48-DF68A291F211}" presName="text2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DE3F1-3711-4474-83E7-89D2BC0A0636}" type="pres">
      <dgm:prSet presAssocID="{030ABB3D-6F31-41DE-8C48-DF68A291F211}" presName="line2" presStyleLbl="callout" presStyleIdx="2" presStyleCnt="4"/>
      <dgm:spPr/>
    </dgm:pt>
    <dgm:pt modelId="{74C073AF-6FC5-451F-8E9F-728064950FBD}" type="pres">
      <dgm:prSet presAssocID="{030ABB3D-6F31-41DE-8C48-DF68A291F211}" presName="d2" presStyleLbl="callout" presStyleIdx="3" presStyleCnt="4"/>
      <dgm:spPr/>
    </dgm:pt>
  </dgm:ptLst>
  <dgm:cxnLst>
    <dgm:cxn modelId="{1521BC33-F781-400D-A2EE-762718D49338}" type="presOf" srcId="{7E474A62-5B9F-44ED-9B5F-CF64AF119D83}" destId="{8FC7A8C3-7D98-4D68-BD1E-8A3730358AD4}" srcOrd="0" destOrd="0" presId="urn:microsoft.com/office/officeart/2005/8/layout/target1"/>
    <dgm:cxn modelId="{BB1F3826-69A8-4DEC-A201-B7956BF11DDC}" type="presOf" srcId="{BC1AAD1A-2B41-4D4C-B8FC-DBB42348F5FA}" destId="{3C6390E7-2924-4530-8FF5-83D87D7D72A8}" srcOrd="0" destOrd="0" presId="urn:microsoft.com/office/officeart/2005/8/layout/target1"/>
    <dgm:cxn modelId="{F95812E7-38FD-40F3-96FD-F6B78BCE1F3E}" type="presOf" srcId="{030ABB3D-6F31-41DE-8C48-DF68A291F211}" destId="{6D3AC620-9C83-422C-A17B-E7CD4299CB28}" srcOrd="0" destOrd="0" presId="urn:microsoft.com/office/officeart/2005/8/layout/target1"/>
    <dgm:cxn modelId="{3127142F-AC8E-4249-84B3-A2700B6A986E}" srcId="{7E474A62-5B9F-44ED-9B5F-CF64AF119D83}" destId="{BC1AAD1A-2B41-4D4C-B8FC-DBB42348F5FA}" srcOrd="0" destOrd="0" parTransId="{D0075F73-75E9-4406-A71E-DEB7D2CDC77A}" sibTransId="{352C06D9-F0C9-4372-9826-F9AB40DF8C5D}"/>
    <dgm:cxn modelId="{9832CA69-20B4-463E-820C-DD4C1ECBF063}" srcId="{7E474A62-5B9F-44ED-9B5F-CF64AF119D83}" destId="{030ABB3D-6F31-41DE-8C48-DF68A291F211}" srcOrd="1" destOrd="0" parTransId="{BC057570-69F2-4C8F-9C48-A638FCDF4585}" sibTransId="{DBCD17B5-11AB-4D6B-8323-36C6BC9CA7A5}"/>
    <dgm:cxn modelId="{95FED8D8-981B-499B-9532-835ACD2FB99F}" type="presParOf" srcId="{8FC7A8C3-7D98-4D68-BD1E-8A3730358AD4}" destId="{C934BC7D-63A4-4ACB-A98C-35F88D5B6AB4}" srcOrd="0" destOrd="0" presId="urn:microsoft.com/office/officeart/2005/8/layout/target1"/>
    <dgm:cxn modelId="{12B0A142-463B-4077-9722-3DCC91B29B3B}" type="presParOf" srcId="{8FC7A8C3-7D98-4D68-BD1E-8A3730358AD4}" destId="{3C6390E7-2924-4530-8FF5-83D87D7D72A8}" srcOrd="1" destOrd="0" presId="urn:microsoft.com/office/officeart/2005/8/layout/target1"/>
    <dgm:cxn modelId="{404A96C6-05C1-4796-8D40-4D9B808F7499}" type="presParOf" srcId="{8FC7A8C3-7D98-4D68-BD1E-8A3730358AD4}" destId="{23F5730E-FCC8-428F-91B3-243563C03818}" srcOrd="2" destOrd="0" presId="urn:microsoft.com/office/officeart/2005/8/layout/target1"/>
    <dgm:cxn modelId="{87D3B786-112F-4545-B21C-1763A5806C4B}" type="presParOf" srcId="{8FC7A8C3-7D98-4D68-BD1E-8A3730358AD4}" destId="{BD742FCA-B159-46FE-9560-1CAD56186182}" srcOrd="3" destOrd="0" presId="urn:microsoft.com/office/officeart/2005/8/layout/target1"/>
    <dgm:cxn modelId="{53A39D4E-18D4-4358-AF07-3C2BE62D58FA}" type="presParOf" srcId="{8FC7A8C3-7D98-4D68-BD1E-8A3730358AD4}" destId="{8CF701AE-67FA-4946-8466-B5DDE507874A}" srcOrd="4" destOrd="0" presId="urn:microsoft.com/office/officeart/2005/8/layout/target1"/>
    <dgm:cxn modelId="{C286DB85-047D-4C93-BB00-664EEC4D8B69}" type="presParOf" srcId="{8FC7A8C3-7D98-4D68-BD1E-8A3730358AD4}" destId="{6D3AC620-9C83-422C-A17B-E7CD4299CB28}" srcOrd="5" destOrd="0" presId="urn:microsoft.com/office/officeart/2005/8/layout/target1"/>
    <dgm:cxn modelId="{67C663FE-4A53-4399-ADB6-F4E9DCBF7D9F}" type="presParOf" srcId="{8FC7A8C3-7D98-4D68-BD1E-8A3730358AD4}" destId="{FA6DE3F1-3711-4474-83E7-89D2BC0A0636}" srcOrd="6" destOrd="0" presId="urn:microsoft.com/office/officeart/2005/8/layout/target1"/>
    <dgm:cxn modelId="{A61CBA92-660D-42E3-89A3-B67506586C41}" type="presParOf" srcId="{8FC7A8C3-7D98-4D68-BD1E-8A3730358AD4}" destId="{74C073AF-6FC5-451F-8E9F-728064950FBD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6563C9-F760-4901-9322-BCC5F18FDBE5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D56DF60F-EE15-4A7B-93C2-688C72D6DC8B}">
      <dgm:prSet phldrT="[Text]"/>
      <dgm:spPr/>
      <dgm:t>
        <a:bodyPr/>
        <a:lstStyle/>
        <a:p>
          <a:r>
            <a:rPr lang="en-US" dirty="0" smtClean="0"/>
            <a:t>Computer</a:t>
          </a:r>
          <a:endParaRPr lang="en-US" dirty="0"/>
        </a:p>
      </dgm:t>
    </dgm:pt>
    <dgm:pt modelId="{7BDA79C1-7148-4140-81BC-69E1896F3682}" type="parTrans" cxnId="{BF0A1C1C-13C1-402E-99F2-8FF1F7E6DF97}">
      <dgm:prSet/>
      <dgm:spPr/>
      <dgm:t>
        <a:bodyPr/>
        <a:lstStyle/>
        <a:p>
          <a:endParaRPr lang="en-US"/>
        </a:p>
      </dgm:t>
    </dgm:pt>
    <dgm:pt modelId="{D085B7DE-B7D7-4EB1-944E-F510C31CDDD7}" type="sibTrans" cxnId="{BF0A1C1C-13C1-402E-99F2-8FF1F7E6DF97}">
      <dgm:prSet/>
      <dgm:spPr/>
      <dgm:t>
        <a:bodyPr/>
        <a:lstStyle/>
        <a:p>
          <a:endParaRPr lang="en-US"/>
        </a:p>
      </dgm:t>
    </dgm:pt>
    <dgm:pt modelId="{680694A5-E4BA-4B49-BA12-AE6049FA15EC}">
      <dgm:prSet phldrT="[Text]"/>
      <dgm:spPr/>
      <dgm:t>
        <a:bodyPr/>
        <a:lstStyle/>
        <a:p>
          <a:r>
            <a:rPr lang="en-US" dirty="0" smtClean="0"/>
            <a:t>JVM</a:t>
          </a:r>
          <a:endParaRPr lang="en-US" dirty="0"/>
        </a:p>
      </dgm:t>
    </dgm:pt>
    <dgm:pt modelId="{56A03502-3321-4E2F-91D8-85119FC9EA80}" type="parTrans" cxnId="{B5EB077E-EEFE-4338-A73B-DF9FA23A1F40}">
      <dgm:prSet/>
      <dgm:spPr/>
      <dgm:t>
        <a:bodyPr/>
        <a:lstStyle/>
        <a:p>
          <a:endParaRPr lang="en-US"/>
        </a:p>
      </dgm:t>
    </dgm:pt>
    <dgm:pt modelId="{E3BDFD6C-D35B-4F16-BA27-5E3D3E0221F4}" type="sibTrans" cxnId="{B5EB077E-EEFE-4338-A73B-DF9FA23A1F40}">
      <dgm:prSet/>
      <dgm:spPr/>
      <dgm:t>
        <a:bodyPr/>
        <a:lstStyle/>
        <a:p>
          <a:endParaRPr lang="en-US"/>
        </a:p>
      </dgm:t>
    </dgm:pt>
    <dgm:pt modelId="{143121EA-76C3-47F2-B545-975C73E8A5CE}">
      <dgm:prSet phldrT="[Text]"/>
      <dgm:spPr/>
      <dgm:t>
        <a:bodyPr/>
        <a:lstStyle/>
        <a:p>
          <a:r>
            <a:rPr lang="en-US" dirty="0" smtClean="0"/>
            <a:t>Java Bytecode</a:t>
          </a:r>
          <a:endParaRPr lang="en-US" dirty="0"/>
        </a:p>
      </dgm:t>
    </dgm:pt>
    <dgm:pt modelId="{32AA8820-1B9C-4087-964C-D6094CF1EEC9}" type="parTrans" cxnId="{86ABF851-DFEC-4041-8E50-49BCE7DBD9E2}">
      <dgm:prSet/>
      <dgm:spPr/>
      <dgm:t>
        <a:bodyPr/>
        <a:lstStyle/>
        <a:p>
          <a:endParaRPr lang="en-US"/>
        </a:p>
      </dgm:t>
    </dgm:pt>
    <dgm:pt modelId="{44CE4859-05FB-4717-8002-385115DF0B1C}" type="sibTrans" cxnId="{86ABF851-DFEC-4041-8E50-49BCE7DBD9E2}">
      <dgm:prSet/>
      <dgm:spPr/>
      <dgm:t>
        <a:bodyPr/>
        <a:lstStyle/>
        <a:p>
          <a:endParaRPr lang="en-US"/>
        </a:p>
      </dgm:t>
    </dgm:pt>
    <dgm:pt modelId="{98BC54AE-D573-47E7-9A97-0F62827A5F32}" type="pres">
      <dgm:prSet presAssocID="{C46563C9-F760-4901-9322-BCC5F18FDBE5}" presName="composite" presStyleCnt="0">
        <dgm:presLayoutVars>
          <dgm:chMax val="5"/>
          <dgm:dir/>
          <dgm:resizeHandles val="exact"/>
        </dgm:presLayoutVars>
      </dgm:prSet>
      <dgm:spPr/>
    </dgm:pt>
    <dgm:pt modelId="{6CC95696-0E88-4A4D-9830-B97F64BEB244}" type="pres">
      <dgm:prSet presAssocID="{D56DF60F-EE15-4A7B-93C2-688C72D6DC8B}" presName="circle1" presStyleLbl="lnNode1" presStyleIdx="0" presStyleCnt="3"/>
      <dgm:spPr/>
    </dgm:pt>
    <dgm:pt modelId="{9C225830-AB62-4760-B4F5-A59B74EC8F85}" type="pres">
      <dgm:prSet presAssocID="{D56DF60F-EE15-4A7B-93C2-688C72D6DC8B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E46A9-B94D-4878-BAE2-1F8BDCB8258D}" type="pres">
      <dgm:prSet presAssocID="{D56DF60F-EE15-4A7B-93C2-688C72D6DC8B}" presName="line1" presStyleLbl="callout" presStyleIdx="0" presStyleCnt="6"/>
      <dgm:spPr/>
    </dgm:pt>
    <dgm:pt modelId="{B2E63497-216A-4F68-A231-E6CC64B1D26C}" type="pres">
      <dgm:prSet presAssocID="{D56DF60F-EE15-4A7B-93C2-688C72D6DC8B}" presName="d1" presStyleLbl="callout" presStyleIdx="1" presStyleCnt="6"/>
      <dgm:spPr/>
    </dgm:pt>
    <dgm:pt modelId="{4861FA7D-A84B-4386-B615-8A0B09EBD842}" type="pres">
      <dgm:prSet presAssocID="{680694A5-E4BA-4B49-BA12-AE6049FA15EC}" presName="circle2" presStyleLbl="lnNode1" presStyleIdx="1" presStyleCnt="3"/>
      <dgm:spPr/>
    </dgm:pt>
    <dgm:pt modelId="{A4E9E036-69E6-48DD-B5DE-1B7D26610C26}" type="pres">
      <dgm:prSet presAssocID="{680694A5-E4BA-4B49-BA12-AE6049FA15EC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74BFE-CB9B-4021-8C8F-25F2B8EE7C66}" type="pres">
      <dgm:prSet presAssocID="{680694A5-E4BA-4B49-BA12-AE6049FA15EC}" presName="line2" presStyleLbl="callout" presStyleIdx="2" presStyleCnt="6"/>
      <dgm:spPr/>
    </dgm:pt>
    <dgm:pt modelId="{423D509F-AD91-47F0-919C-1F6669B8707B}" type="pres">
      <dgm:prSet presAssocID="{680694A5-E4BA-4B49-BA12-AE6049FA15EC}" presName="d2" presStyleLbl="callout" presStyleIdx="3" presStyleCnt="6"/>
      <dgm:spPr/>
    </dgm:pt>
    <dgm:pt modelId="{40660492-D0E3-45FC-A38F-4B64A83BE948}" type="pres">
      <dgm:prSet presAssocID="{143121EA-76C3-47F2-B545-975C73E8A5CE}" presName="circle3" presStyleLbl="lnNode1" presStyleIdx="2" presStyleCnt="3"/>
      <dgm:spPr/>
    </dgm:pt>
    <dgm:pt modelId="{6CF7B2B0-ADF6-4C76-AB09-D925903AE0A0}" type="pres">
      <dgm:prSet presAssocID="{143121EA-76C3-47F2-B545-975C73E8A5CE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B6227-59CB-496B-9E4D-CF3F16245F7F}" type="pres">
      <dgm:prSet presAssocID="{143121EA-76C3-47F2-B545-975C73E8A5CE}" presName="line3" presStyleLbl="callout" presStyleIdx="4" presStyleCnt="6"/>
      <dgm:spPr/>
    </dgm:pt>
    <dgm:pt modelId="{9A7D50AE-B2E1-4B07-9244-41315F2FB237}" type="pres">
      <dgm:prSet presAssocID="{143121EA-76C3-47F2-B545-975C73E8A5CE}" presName="d3" presStyleLbl="callout" presStyleIdx="5" presStyleCnt="6"/>
      <dgm:spPr/>
    </dgm:pt>
  </dgm:ptLst>
  <dgm:cxnLst>
    <dgm:cxn modelId="{50997F43-4C0A-4CF6-B785-1746A965221E}" type="presOf" srcId="{680694A5-E4BA-4B49-BA12-AE6049FA15EC}" destId="{A4E9E036-69E6-48DD-B5DE-1B7D26610C26}" srcOrd="0" destOrd="0" presId="urn:microsoft.com/office/officeart/2005/8/layout/target1"/>
    <dgm:cxn modelId="{AD21B7FC-BC0D-4081-95BB-FBE16E4D8356}" type="presOf" srcId="{C46563C9-F760-4901-9322-BCC5F18FDBE5}" destId="{98BC54AE-D573-47E7-9A97-0F62827A5F32}" srcOrd="0" destOrd="0" presId="urn:microsoft.com/office/officeart/2005/8/layout/target1"/>
    <dgm:cxn modelId="{86ABF851-DFEC-4041-8E50-49BCE7DBD9E2}" srcId="{C46563C9-F760-4901-9322-BCC5F18FDBE5}" destId="{143121EA-76C3-47F2-B545-975C73E8A5CE}" srcOrd="2" destOrd="0" parTransId="{32AA8820-1B9C-4087-964C-D6094CF1EEC9}" sibTransId="{44CE4859-05FB-4717-8002-385115DF0B1C}"/>
    <dgm:cxn modelId="{C19B7BA6-0F25-40D1-A74D-A8763680BE22}" type="presOf" srcId="{D56DF60F-EE15-4A7B-93C2-688C72D6DC8B}" destId="{9C225830-AB62-4760-B4F5-A59B74EC8F85}" srcOrd="0" destOrd="0" presId="urn:microsoft.com/office/officeart/2005/8/layout/target1"/>
    <dgm:cxn modelId="{BF0A1C1C-13C1-402E-99F2-8FF1F7E6DF97}" srcId="{C46563C9-F760-4901-9322-BCC5F18FDBE5}" destId="{D56DF60F-EE15-4A7B-93C2-688C72D6DC8B}" srcOrd="0" destOrd="0" parTransId="{7BDA79C1-7148-4140-81BC-69E1896F3682}" sibTransId="{D085B7DE-B7D7-4EB1-944E-F510C31CDDD7}"/>
    <dgm:cxn modelId="{B5EB077E-EEFE-4338-A73B-DF9FA23A1F40}" srcId="{C46563C9-F760-4901-9322-BCC5F18FDBE5}" destId="{680694A5-E4BA-4B49-BA12-AE6049FA15EC}" srcOrd="1" destOrd="0" parTransId="{56A03502-3321-4E2F-91D8-85119FC9EA80}" sibTransId="{E3BDFD6C-D35B-4F16-BA27-5E3D3E0221F4}"/>
    <dgm:cxn modelId="{C0725429-9746-4A3F-ADE6-B288D278FEFE}" type="presOf" srcId="{143121EA-76C3-47F2-B545-975C73E8A5CE}" destId="{6CF7B2B0-ADF6-4C76-AB09-D925903AE0A0}" srcOrd="0" destOrd="0" presId="urn:microsoft.com/office/officeart/2005/8/layout/target1"/>
    <dgm:cxn modelId="{C37851FA-FBE8-4A5E-A26E-4ABF4D7611A5}" type="presParOf" srcId="{98BC54AE-D573-47E7-9A97-0F62827A5F32}" destId="{6CC95696-0E88-4A4D-9830-B97F64BEB244}" srcOrd="0" destOrd="0" presId="urn:microsoft.com/office/officeart/2005/8/layout/target1"/>
    <dgm:cxn modelId="{78207521-A7E8-4A12-B292-80C8D3EE92D1}" type="presParOf" srcId="{98BC54AE-D573-47E7-9A97-0F62827A5F32}" destId="{9C225830-AB62-4760-B4F5-A59B74EC8F85}" srcOrd="1" destOrd="0" presId="urn:microsoft.com/office/officeart/2005/8/layout/target1"/>
    <dgm:cxn modelId="{0B7E50FC-E817-4345-920D-043D609CB3EC}" type="presParOf" srcId="{98BC54AE-D573-47E7-9A97-0F62827A5F32}" destId="{F79E46A9-B94D-4878-BAE2-1F8BDCB8258D}" srcOrd="2" destOrd="0" presId="urn:microsoft.com/office/officeart/2005/8/layout/target1"/>
    <dgm:cxn modelId="{34FCBA63-83F8-4BEC-96B9-A6F3BA504703}" type="presParOf" srcId="{98BC54AE-D573-47E7-9A97-0F62827A5F32}" destId="{B2E63497-216A-4F68-A231-E6CC64B1D26C}" srcOrd="3" destOrd="0" presId="urn:microsoft.com/office/officeart/2005/8/layout/target1"/>
    <dgm:cxn modelId="{90F72BF1-CAF4-40CC-B530-0AAC3621D4D6}" type="presParOf" srcId="{98BC54AE-D573-47E7-9A97-0F62827A5F32}" destId="{4861FA7D-A84B-4386-B615-8A0B09EBD842}" srcOrd="4" destOrd="0" presId="urn:microsoft.com/office/officeart/2005/8/layout/target1"/>
    <dgm:cxn modelId="{68006654-AC8F-4B0F-B56D-3A994D49B576}" type="presParOf" srcId="{98BC54AE-D573-47E7-9A97-0F62827A5F32}" destId="{A4E9E036-69E6-48DD-B5DE-1B7D26610C26}" srcOrd="5" destOrd="0" presId="urn:microsoft.com/office/officeart/2005/8/layout/target1"/>
    <dgm:cxn modelId="{6C8409B2-9A5D-4E9A-AF8E-254522A4474D}" type="presParOf" srcId="{98BC54AE-D573-47E7-9A97-0F62827A5F32}" destId="{70C74BFE-CB9B-4021-8C8F-25F2B8EE7C66}" srcOrd="6" destOrd="0" presId="urn:microsoft.com/office/officeart/2005/8/layout/target1"/>
    <dgm:cxn modelId="{CC58555A-6D7B-4178-8624-27948AB9FC7E}" type="presParOf" srcId="{98BC54AE-D573-47E7-9A97-0F62827A5F32}" destId="{423D509F-AD91-47F0-919C-1F6669B8707B}" srcOrd="7" destOrd="0" presId="urn:microsoft.com/office/officeart/2005/8/layout/target1"/>
    <dgm:cxn modelId="{FE4C39A0-C774-4CCC-A95F-2111DBFEF2E5}" type="presParOf" srcId="{98BC54AE-D573-47E7-9A97-0F62827A5F32}" destId="{40660492-D0E3-45FC-A38F-4B64A83BE948}" srcOrd="8" destOrd="0" presId="urn:microsoft.com/office/officeart/2005/8/layout/target1"/>
    <dgm:cxn modelId="{439AFDE2-7763-4086-AD4F-4AB74FA0F6B3}" type="presParOf" srcId="{98BC54AE-D573-47E7-9A97-0F62827A5F32}" destId="{6CF7B2B0-ADF6-4C76-AB09-D925903AE0A0}" srcOrd="9" destOrd="0" presId="urn:microsoft.com/office/officeart/2005/8/layout/target1"/>
    <dgm:cxn modelId="{63D57F46-347D-40C2-86BD-249A59A47602}" type="presParOf" srcId="{98BC54AE-D573-47E7-9A97-0F62827A5F32}" destId="{675B6227-59CB-496B-9E4D-CF3F16245F7F}" srcOrd="10" destOrd="0" presId="urn:microsoft.com/office/officeart/2005/8/layout/target1"/>
    <dgm:cxn modelId="{9E4D91A0-2338-4BE8-97FC-EBCA6731CBB8}" type="presParOf" srcId="{98BC54AE-D573-47E7-9A97-0F62827A5F32}" destId="{9A7D50AE-B2E1-4B07-9244-41315F2FB237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701AE-67FA-4946-8466-B5DDE507874A}">
      <dsp:nvSpPr>
        <dsp:cNvPr id="0" name=""/>
        <dsp:cNvSpPr/>
      </dsp:nvSpPr>
      <dsp:spPr>
        <a:xfrm>
          <a:off x="0" y="1167605"/>
          <a:ext cx="2424112" cy="2424112"/>
        </a:xfrm>
        <a:prstGeom prst="ellipse">
          <a:avLst/>
        </a:prstGeom>
        <a:gradFill rotWithShape="0">
          <a:gsLst>
            <a:gs pos="0">
              <a:schemeClr val="accent5">
                <a:hueOff val="-3096517"/>
                <a:satOff val="31044"/>
                <a:lumOff val="-21569"/>
                <a:alphaOff val="0"/>
                <a:tint val="48000"/>
                <a:satMod val="138000"/>
              </a:schemeClr>
            </a:gs>
            <a:gs pos="25000">
              <a:schemeClr val="accent5">
                <a:hueOff val="-3096517"/>
                <a:satOff val="31044"/>
                <a:lumOff val="-21569"/>
                <a:alphaOff val="0"/>
                <a:tint val="85000"/>
              </a:schemeClr>
            </a:gs>
            <a:gs pos="40000">
              <a:schemeClr val="accent5">
                <a:hueOff val="-3096517"/>
                <a:satOff val="31044"/>
                <a:lumOff val="-21569"/>
                <a:alphaOff val="0"/>
                <a:tint val="92000"/>
              </a:schemeClr>
            </a:gs>
            <a:gs pos="50000">
              <a:schemeClr val="accent5">
                <a:hueOff val="-3096517"/>
                <a:satOff val="31044"/>
                <a:lumOff val="-21569"/>
                <a:alphaOff val="0"/>
                <a:tint val="93000"/>
              </a:schemeClr>
            </a:gs>
            <a:gs pos="60000">
              <a:schemeClr val="accent5">
                <a:hueOff val="-3096517"/>
                <a:satOff val="31044"/>
                <a:lumOff val="-21569"/>
                <a:alphaOff val="0"/>
                <a:tint val="92000"/>
              </a:schemeClr>
            </a:gs>
            <a:gs pos="75000">
              <a:schemeClr val="accent5">
                <a:hueOff val="-3096517"/>
                <a:satOff val="31044"/>
                <a:lumOff val="-21569"/>
                <a:alphaOff val="0"/>
                <a:tint val="83000"/>
                <a:satMod val="108000"/>
              </a:schemeClr>
            </a:gs>
            <a:gs pos="100000">
              <a:schemeClr val="accent5">
                <a:hueOff val="-3096517"/>
                <a:satOff val="31044"/>
                <a:lumOff val="-2156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3096517"/>
              <a:satOff val="31044"/>
              <a:lumOff val="-21569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3096517"/>
              <a:satOff val="31044"/>
              <a:lumOff val="-21569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34BC7D-63A4-4ACB-A98C-35F88D5B6AB4}">
      <dsp:nvSpPr>
        <dsp:cNvPr id="0" name=""/>
        <dsp:cNvSpPr/>
      </dsp:nvSpPr>
      <dsp:spPr>
        <a:xfrm>
          <a:off x="808037" y="1975643"/>
          <a:ext cx="808037" cy="80803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6390E7-2924-4530-8FF5-83D87D7D72A8}">
      <dsp:nvSpPr>
        <dsp:cNvPr id="0" name=""/>
        <dsp:cNvSpPr/>
      </dsp:nvSpPr>
      <dsp:spPr>
        <a:xfrm>
          <a:off x="2828131" y="359568"/>
          <a:ext cx="1212056" cy="1010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Computer</a:t>
          </a:r>
          <a:endParaRPr lang="en-US" sz="1900" kern="1200" dirty="0"/>
        </a:p>
      </dsp:txBody>
      <dsp:txXfrm>
        <a:off x="2828131" y="359568"/>
        <a:ext cx="1212056" cy="1010047"/>
      </dsp:txXfrm>
    </dsp:sp>
    <dsp:sp modelId="{23F5730E-FCC8-428F-91B3-243563C03818}">
      <dsp:nvSpPr>
        <dsp:cNvPr id="0" name=""/>
        <dsp:cNvSpPr/>
      </dsp:nvSpPr>
      <dsp:spPr>
        <a:xfrm>
          <a:off x="2525117" y="864591"/>
          <a:ext cx="303014" cy="0"/>
        </a:xfrm>
        <a:prstGeom prst="line">
          <a:avLst/>
        </a:prstGeom>
        <a:noFill/>
        <a:ln w="120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D742FCA-B159-46FE-9560-1CAD56186182}">
      <dsp:nvSpPr>
        <dsp:cNvPr id="0" name=""/>
        <dsp:cNvSpPr/>
      </dsp:nvSpPr>
      <dsp:spPr>
        <a:xfrm rot="5400000">
          <a:off x="1110142" y="965697"/>
          <a:ext cx="1515878" cy="1312051"/>
        </a:xfrm>
        <a:prstGeom prst="line">
          <a:avLst/>
        </a:prstGeom>
        <a:noFill/>
        <a:ln w="120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D3AC620-9C83-422C-A17B-E7CD4299CB28}">
      <dsp:nvSpPr>
        <dsp:cNvPr id="0" name=""/>
        <dsp:cNvSpPr/>
      </dsp:nvSpPr>
      <dsp:spPr>
        <a:xfrm>
          <a:off x="2828131" y="1369615"/>
          <a:ext cx="1212056" cy="1010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Object Code</a:t>
          </a:r>
          <a:endParaRPr lang="en-US" sz="1900" kern="1200" dirty="0"/>
        </a:p>
      </dsp:txBody>
      <dsp:txXfrm>
        <a:off x="2828131" y="1369615"/>
        <a:ext cx="1212056" cy="1010047"/>
      </dsp:txXfrm>
    </dsp:sp>
    <dsp:sp modelId="{FA6DE3F1-3711-4474-83E7-89D2BC0A0636}">
      <dsp:nvSpPr>
        <dsp:cNvPr id="0" name=""/>
        <dsp:cNvSpPr/>
      </dsp:nvSpPr>
      <dsp:spPr>
        <a:xfrm>
          <a:off x="2525117" y="1874638"/>
          <a:ext cx="303014" cy="0"/>
        </a:xfrm>
        <a:prstGeom prst="line">
          <a:avLst/>
        </a:prstGeom>
        <a:noFill/>
        <a:ln w="120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4C073AF-6FC5-451F-8E9F-728064950FBD}">
      <dsp:nvSpPr>
        <dsp:cNvPr id="0" name=""/>
        <dsp:cNvSpPr/>
      </dsp:nvSpPr>
      <dsp:spPr>
        <a:xfrm rot="5400000">
          <a:off x="1626902" y="2040003"/>
          <a:ext cx="1061114" cy="733294"/>
        </a:xfrm>
        <a:prstGeom prst="line">
          <a:avLst/>
        </a:prstGeom>
        <a:noFill/>
        <a:ln w="120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60492-D0E3-45FC-A38F-4B64A83BE948}">
      <dsp:nvSpPr>
        <dsp:cNvPr id="0" name=""/>
        <dsp:cNvSpPr/>
      </dsp:nvSpPr>
      <dsp:spPr>
        <a:xfrm>
          <a:off x="0" y="1167288"/>
          <a:ext cx="2425065" cy="2425065"/>
        </a:xfrm>
        <a:prstGeom prst="ellipse">
          <a:avLst/>
        </a:prstGeom>
        <a:gradFill rotWithShape="0">
          <a:gsLst>
            <a:gs pos="0">
              <a:schemeClr val="accent5">
                <a:hueOff val="-3096517"/>
                <a:satOff val="31044"/>
                <a:lumOff val="-21569"/>
                <a:alphaOff val="0"/>
                <a:tint val="48000"/>
                <a:satMod val="138000"/>
              </a:schemeClr>
            </a:gs>
            <a:gs pos="25000">
              <a:schemeClr val="accent5">
                <a:hueOff val="-3096517"/>
                <a:satOff val="31044"/>
                <a:lumOff val="-21569"/>
                <a:alphaOff val="0"/>
                <a:tint val="85000"/>
              </a:schemeClr>
            </a:gs>
            <a:gs pos="40000">
              <a:schemeClr val="accent5">
                <a:hueOff val="-3096517"/>
                <a:satOff val="31044"/>
                <a:lumOff val="-21569"/>
                <a:alphaOff val="0"/>
                <a:tint val="92000"/>
              </a:schemeClr>
            </a:gs>
            <a:gs pos="50000">
              <a:schemeClr val="accent5">
                <a:hueOff val="-3096517"/>
                <a:satOff val="31044"/>
                <a:lumOff val="-21569"/>
                <a:alphaOff val="0"/>
                <a:tint val="93000"/>
              </a:schemeClr>
            </a:gs>
            <a:gs pos="60000">
              <a:schemeClr val="accent5">
                <a:hueOff val="-3096517"/>
                <a:satOff val="31044"/>
                <a:lumOff val="-21569"/>
                <a:alphaOff val="0"/>
                <a:tint val="92000"/>
              </a:schemeClr>
            </a:gs>
            <a:gs pos="75000">
              <a:schemeClr val="accent5">
                <a:hueOff val="-3096517"/>
                <a:satOff val="31044"/>
                <a:lumOff val="-21569"/>
                <a:alphaOff val="0"/>
                <a:tint val="83000"/>
                <a:satMod val="108000"/>
              </a:schemeClr>
            </a:gs>
            <a:gs pos="100000">
              <a:schemeClr val="accent5">
                <a:hueOff val="-3096517"/>
                <a:satOff val="31044"/>
                <a:lumOff val="-2156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3096517"/>
              <a:satOff val="31044"/>
              <a:lumOff val="-21569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3096517"/>
              <a:satOff val="31044"/>
              <a:lumOff val="-21569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61FA7D-A84B-4386-B615-8A0B09EBD842}">
      <dsp:nvSpPr>
        <dsp:cNvPr id="0" name=""/>
        <dsp:cNvSpPr/>
      </dsp:nvSpPr>
      <dsp:spPr>
        <a:xfrm>
          <a:off x="485013" y="1652301"/>
          <a:ext cx="1455039" cy="1455039"/>
        </a:xfrm>
        <a:prstGeom prst="ellipse">
          <a:avLst/>
        </a:prstGeom>
        <a:gradFill rotWithShape="0">
          <a:gsLst>
            <a:gs pos="0">
              <a:schemeClr val="accent5">
                <a:hueOff val="-1548258"/>
                <a:satOff val="15522"/>
                <a:lumOff val="-10784"/>
                <a:alphaOff val="0"/>
                <a:tint val="48000"/>
                <a:satMod val="138000"/>
              </a:schemeClr>
            </a:gs>
            <a:gs pos="25000">
              <a:schemeClr val="accent5">
                <a:hueOff val="-1548258"/>
                <a:satOff val="15522"/>
                <a:lumOff val="-10784"/>
                <a:alphaOff val="0"/>
                <a:tint val="85000"/>
              </a:schemeClr>
            </a:gs>
            <a:gs pos="40000">
              <a:schemeClr val="accent5">
                <a:hueOff val="-1548258"/>
                <a:satOff val="15522"/>
                <a:lumOff val="-10784"/>
                <a:alphaOff val="0"/>
                <a:tint val="92000"/>
              </a:schemeClr>
            </a:gs>
            <a:gs pos="50000">
              <a:schemeClr val="accent5">
                <a:hueOff val="-1548258"/>
                <a:satOff val="15522"/>
                <a:lumOff val="-10784"/>
                <a:alphaOff val="0"/>
                <a:tint val="93000"/>
              </a:schemeClr>
            </a:gs>
            <a:gs pos="60000">
              <a:schemeClr val="accent5">
                <a:hueOff val="-1548258"/>
                <a:satOff val="15522"/>
                <a:lumOff val="-10784"/>
                <a:alphaOff val="0"/>
                <a:tint val="92000"/>
              </a:schemeClr>
            </a:gs>
            <a:gs pos="75000">
              <a:schemeClr val="accent5">
                <a:hueOff val="-1548258"/>
                <a:satOff val="15522"/>
                <a:lumOff val="-10784"/>
                <a:alphaOff val="0"/>
                <a:tint val="83000"/>
                <a:satMod val="108000"/>
              </a:schemeClr>
            </a:gs>
            <a:gs pos="100000">
              <a:schemeClr val="accent5">
                <a:hueOff val="-1548258"/>
                <a:satOff val="15522"/>
                <a:lumOff val="-10784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-1548258"/>
              <a:satOff val="15522"/>
              <a:lumOff val="-10784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-1548258"/>
              <a:satOff val="15522"/>
              <a:lumOff val="-10784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C95696-0E88-4A4D-9830-B97F64BEB244}">
      <dsp:nvSpPr>
        <dsp:cNvPr id="0" name=""/>
        <dsp:cNvSpPr/>
      </dsp:nvSpPr>
      <dsp:spPr>
        <a:xfrm>
          <a:off x="970026" y="2137314"/>
          <a:ext cx="485013" cy="48501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5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5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225830-AB62-4760-B4F5-A59B74EC8F85}">
      <dsp:nvSpPr>
        <dsp:cNvPr id="0" name=""/>
        <dsp:cNvSpPr/>
      </dsp:nvSpPr>
      <dsp:spPr>
        <a:xfrm>
          <a:off x="2829242" y="358933"/>
          <a:ext cx="1212532" cy="707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Computer</a:t>
          </a:r>
          <a:endParaRPr lang="en-US" sz="1900" kern="1200" dirty="0"/>
        </a:p>
      </dsp:txBody>
      <dsp:txXfrm>
        <a:off x="2829242" y="358933"/>
        <a:ext cx="1212532" cy="707310"/>
      </dsp:txXfrm>
    </dsp:sp>
    <dsp:sp modelId="{F79E46A9-B94D-4878-BAE2-1F8BDCB8258D}">
      <dsp:nvSpPr>
        <dsp:cNvPr id="0" name=""/>
        <dsp:cNvSpPr/>
      </dsp:nvSpPr>
      <dsp:spPr>
        <a:xfrm>
          <a:off x="2526109" y="712588"/>
          <a:ext cx="303133" cy="0"/>
        </a:xfrm>
        <a:prstGeom prst="line">
          <a:avLst/>
        </a:prstGeom>
        <a:noFill/>
        <a:ln w="120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2E63497-216A-4F68-A231-E6CC64B1D26C}">
      <dsp:nvSpPr>
        <dsp:cNvPr id="0" name=""/>
        <dsp:cNvSpPr/>
      </dsp:nvSpPr>
      <dsp:spPr>
        <a:xfrm rot="5400000">
          <a:off x="1035300" y="890224"/>
          <a:ext cx="1666828" cy="1312364"/>
        </a:xfrm>
        <a:prstGeom prst="line">
          <a:avLst/>
        </a:prstGeom>
        <a:noFill/>
        <a:ln w="120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4E9E036-69E6-48DD-B5DE-1B7D26610C26}">
      <dsp:nvSpPr>
        <dsp:cNvPr id="0" name=""/>
        <dsp:cNvSpPr/>
      </dsp:nvSpPr>
      <dsp:spPr>
        <a:xfrm>
          <a:off x="2829242" y="1066244"/>
          <a:ext cx="1212532" cy="707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JVM</a:t>
          </a:r>
          <a:endParaRPr lang="en-US" sz="1900" kern="1200" dirty="0"/>
        </a:p>
      </dsp:txBody>
      <dsp:txXfrm>
        <a:off x="2829242" y="1066244"/>
        <a:ext cx="1212532" cy="707310"/>
      </dsp:txXfrm>
    </dsp:sp>
    <dsp:sp modelId="{70C74BFE-CB9B-4021-8C8F-25F2B8EE7C66}">
      <dsp:nvSpPr>
        <dsp:cNvPr id="0" name=""/>
        <dsp:cNvSpPr/>
      </dsp:nvSpPr>
      <dsp:spPr>
        <a:xfrm>
          <a:off x="2526109" y="1419899"/>
          <a:ext cx="303133" cy="0"/>
        </a:xfrm>
        <a:prstGeom prst="line">
          <a:avLst/>
        </a:prstGeom>
        <a:noFill/>
        <a:ln w="120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23D509F-AD91-47F0-919C-1F6669B8707B}">
      <dsp:nvSpPr>
        <dsp:cNvPr id="0" name=""/>
        <dsp:cNvSpPr/>
      </dsp:nvSpPr>
      <dsp:spPr>
        <a:xfrm rot="5400000">
          <a:off x="1393078" y="1586501"/>
          <a:ext cx="1298864" cy="964771"/>
        </a:xfrm>
        <a:prstGeom prst="line">
          <a:avLst/>
        </a:prstGeom>
        <a:noFill/>
        <a:ln w="120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CF7B2B0-ADF6-4C76-AB09-D925903AE0A0}">
      <dsp:nvSpPr>
        <dsp:cNvPr id="0" name=""/>
        <dsp:cNvSpPr/>
      </dsp:nvSpPr>
      <dsp:spPr>
        <a:xfrm>
          <a:off x="2829242" y="1773554"/>
          <a:ext cx="1212532" cy="707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Java Bytecode</a:t>
          </a:r>
          <a:endParaRPr lang="en-US" sz="1900" kern="1200" dirty="0"/>
        </a:p>
      </dsp:txBody>
      <dsp:txXfrm>
        <a:off x="2829242" y="1773554"/>
        <a:ext cx="1212532" cy="707310"/>
      </dsp:txXfrm>
    </dsp:sp>
    <dsp:sp modelId="{675B6227-59CB-496B-9E4D-CF3F16245F7F}">
      <dsp:nvSpPr>
        <dsp:cNvPr id="0" name=""/>
        <dsp:cNvSpPr/>
      </dsp:nvSpPr>
      <dsp:spPr>
        <a:xfrm>
          <a:off x="2526109" y="2127210"/>
          <a:ext cx="303133" cy="0"/>
        </a:xfrm>
        <a:prstGeom prst="line">
          <a:avLst/>
        </a:prstGeom>
        <a:noFill/>
        <a:ln w="120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A7D50AE-B2E1-4B07-9244-41315F2FB237}">
      <dsp:nvSpPr>
        <dsp:cNvPr id="0" name=""/>
        <dsp:cNvSpPr/>
      </dsp:nvSpPr>
      <dsp:spPr>
        <a:xfrm rot="5400000">
          <a:off x="1751301" y="2282212"/>
          <a:ext cx="927991" cy="617179"/>
        </a:xfrm>
        <a:prstGeom prst="line">
          <a:avLst/>
        </a:prstGeom>
        <a:noFill/>
        <a:ln w="120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8AF70C-E607-45F1-8326-D5CC2B86B214}" type="datetimeFigureOut">
              <a:rPr lang="en-US" smtClean="0"/>
              <a:t>9/2/2012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BAB31-8E9D-4E77-ACF4-66544F11A6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8AF70C-E607-45F1-8326-D5CC2B86B214}" type="datetimeFigureOut">
              <a:rPr lang="en-US" smtClean="0"/>
              <a:t>9/2/2012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BAB31-8E9D-4E77-ACF4-66544F11A6C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8AF70C-E607-45F1-8326-D5CC2B86B214}" type="datetimeFigureOut">
              <a:rPr lang="en-US" smtClean="0"/>
              <a:t>9/2/2012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BAB31-8E9D-4E77-ACF4-66544F11A6C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8AF70C-E607-45F1-8326-D5CC2B86B214}" type="datetimeFigureOut">
              <a:rPr lang="en-US" smtClean="0"/>
              <a:t>9/2/2012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BAB31-8E9D-4E77-ACF4-66544F11A6C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8AF70C-E607-45F1-8326-D5CC2B86B214}" type="datetimeFigureOut">
              <a:rPr lang="en-US" smtClean="0"/>
              <a:t>9/2/2012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BAB31-8E9D-4E77-ACF4-66544F11A6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8AF70C-E607-45F1-8326-D5CC2B86B214}" type="datetimeFigureOut">
              <a:rPr lang="en-US" smtClean="0"/>
              <a:t>9/2/2012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BAB31-8E9D-4E77-ACF4-66544F11A6C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8AF70C-E607-45F1-8326-D5CC2B86B214}" type="datetimeFigureOut">
              <a:rPr lang="en-US" smtClean="0"/>
              <a:t>9/2/2012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BAB31-8E9D-4E77-ACF4-66544F11A6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8AF70C-E607-45F1-8326-D5CC2B86B214}" type="datetimeFigureOut">
              <a:rPr lang="en-US" smtClean="0"/>
              <a:t>9/2/2012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BAB31-8E9D-4E77-ACF4-66544F11A6C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8AF70C-E607-45F1-8326-D5CC2B86B214}" type="datetimeFigureOut">
              <a:rPr lang="en-US" smtClean="0"/>
              <a:t>9/2/2012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BAB31-8E9D-4E77-ACF4-66544F11A6C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8AF70C-E607-45F1-8326-D5CC2B86B214}" type="datetimeFigureOut">
              <a:rPr lang="en-US" smtClean="0"/>
              <a:t>9/2/2012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BAB31-8E9D-4E77-ACF4-66544F11A6C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E8AF70C-E607-45F1-8326-D5CC2B86B214}" type="datetimeFigureOut">
              <a:rPr lang="en-US" smtClean="0"/>
              <a:t>9/2/2012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F4BAB31-8E9D-4E77-ACF4-66544F11A6C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E8AF70C-E607-45F1-8326-D5CC2B86B214}" type="datetimeFigureOut">
              <a:rPr lang="en-US" smtClean="0"/>
              <a:t>9/2/2012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F4BAB31-8E9D-4E77-ACF4-66544F11A6C4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://www.java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Meeting: 9/6/12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Leland High </a:t>
            </a:r>
            <a:r>
              <a:rPr lang="en-US" dirty="0" smtClean="0"/>
              <a:t>School</a:t>
            </a:r>
            <a:endParaRPr lang="en-US" dirty="0" smtClean="0"/>
          </a:p>
          <a:p>
            <a:r>
              <a:rPr lang="en-US" dirty="0" smtClean="0"/>
              <a:t>Computer </a:t>
            </a:r>
            <a:r>
              <a:rPr lang="en-US" dirty="0" smtClean="0"/>
              <a:t>Science </a:t>
            </a:r>
            <a:r>
              <a:rPr lang="en-US" dirty="0" smtClean="0"/>
              <a:t>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 vs.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JRE is the Java Runtime Environment. You need it to run Java programs and applets.</a:t>
            </a:r>
          </a:p>
          <a:p>
            <a:r>
              <a:rPr lang="en-US" dirty="0" smtClean="0"/>
              <a:t>JDK is the Java Development Kit. It comes with JRE and contains everything you need to create Java programs.</a:t>
            </a:r>
          </a:p>
          <a:p>
            <a:r>
              <a:rPr lang="en-US" dirty="0" smtClean="0"/>
              <a:t>With older versions of Eclipse (like Europa, Ganymede, and Helios) you do not need the JDK; you just need the JRE</a:t>
            </a:r>
          </a:p>
          <a:p>
            <a:r>
              <a:rPr lang="en-US" dirty="0" smtClean="0"/>
              <a:t>If you download a newer version, you may have to install the JDK from the Java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it is and why we are learning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a high-level programming language.</a:t>
            </a:r>
          </a:p>
          <a:p>
            <a:pPr lvl="1"/>
            <a:r>
              <a:rPr lang="en-US" dirty="0" smtClean="0"/>
              <a:t>A high-level programming language is one that provides a medium for writing programs that is independent of a particular processor</a:t>
            </a:r>
          </a:p>
          <a:p>
            <a:r>
              <a:rPr lang="en-US" dirty="0" smtClean="0"/>
              <a:t>In 1995, Java was designed to be accessible</a:t>
            </a:r>
          </a:p>
          <a:p>
            <a:pPr lvl="1"/>
            <a:r>
              <a:rPr lang="en-US" dirty="0" smtClean="0"/>
              <a:t>It shares much of the syntax of C++, and is designed to be more conceptually 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Java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is pervasive</a:t>
            </a:r>
          </a:p>
          <a:p>
            <a:pPr lvl="1"/>
            <a:r>
              <a:rPr lang="en-US" dirty="0" smtClean="0"/>
              <a:t>Over 1.1 billion desktop computers, 3 billion mobile phones, and all Blu-ray players run Java</a:t>
            </a:r>
          </a:p>
          <a:p>
            <a:r>
              <a:rPr lang="en-US" dirty="0" smtClean="0"/>
              <a:t>Java is also used to make applets</a:t>
            </a:r>
          </a:p>
          <a:p>
            <a:pPr lvl="1"/>
            <a:r>
              <a:rPr lang="en-US" dirty="0" smtClean="0"/>
              <a:t>An applet is a graphical application designed to run in an internet browser</a:t>
            </a:r>
          </a:p>
          <a:p>
            <a:r>
              <a:rPr lang="en-US" dirty="0" smtClean="0"/>
              <a:t>Java has built-in security features</a:t>
            </a:r>
          </a:p>
          <a:p>
            <a:r>
              <a:rPr lang="en-US" dirty="0" smtClean="0"/>
              <a:t>Java is platform-independent</a:t>
            </a:r>
          </a:p>
          <a:p>
            <a:pPr lvl="1"/>
            <a:r>
              <a:rPr lang="en-US" dirty="0" smtClean="0"/>
              <a:t>A Java program can run on any platform that has JRE installed</a:t>
            </a:r>
          </a:p>
        </p:txBody>
      </p:sp>
    </p:spTree>
    <p:extLst>
      <p:ext uri="{BB962C8B-B14F-4D97-AF65-F5344CB8AC3E}">
        <p14:creationId xmlns:p14="http://schemas.microsoft.com/office/powerpoint/2010/main" val="38621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is Platform-Independent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Many programming languages talk directly to the computer; the computer runs the program directly.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5025" y="1219200"/>
            <a:ext cx="4041775" cy="129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Java programs talk to a platform-specific Java Virtual Machine (JVM); the computer runs the JVM, which runs the program.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23401558"/>
              </p:ext>
            </p:extLst>
          </p:nvPr>
        </p:nvGraphicFramePr>
        <p:xfrm>
          <a:off x="457200" y="2525713"/>
          <a:ext cx="4040188" cy="395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38149612"/>
              </p:ext>
            </p:extLst>
          </p:nvPr>
        </p:nvGraphicFramePr>
        <p:xfrm>
          <a:off x="4645025" y="2525713"/>
          <a:ext cx="4041775" cy="395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525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Barron’s Book, read Chapter 1 over the week.</a:t>
            </a:r>
          </a:p>
          <a:p>
            <a:endParaRPr lang="en-US" dirty="0"/>
          </a:p>
          <a:p>
            <a:r>
              <a:rPr lang="en-US" dirty="0" smtClean="0"/>
              <a:t>Our next meeting will be on Thursday, September 13, 2012, after school in F-9.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way to communicate when our meetings will be.</a:t>
            </a:r>
          </a:p>
          <a:p>
            <a:endParaRPr lang="en-US" dirty="0" smtClean="0"/>
          </a:p>
          <a:p>
            <a:r>
              <a:rPr lang="en-US" dirty="0" smtClean="0"/>
              <a:t>How many of you want to use Google Groups?</a:t>
            </a:r>
          </a:p>
          <a:p>
            <a:r>
              <a:rPr lang="en-US" dirty="0" smtClean="0"/>
              <a:t>How many of you want to use Facebook Groups?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Club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 have two main goals:</a:t>
            </a:r>
          </a:p>
          <a:p>
            <a:pPr lvl="1"/>
            <a:r>
              <a:rPr lang="en-US" dirty="0" smtClean="0"/>
              <a:t>Prepare you for the AP Computer Science A Exam</a:t>
            </a:r>
          </a:p>
          <a:p>
            <a:pPr lvl="2"/>
            <a:r>
              <a:rPr lang="en-US" dirty="0" smtClean="0"/>
              <a:t>Monday meetings</a:t>
            </a:r>
          </a:p>
          <a:p>
            <a:pPr lvl="1"/>
            <a:r>
              <a:rPr lang="en-US" dirty="0" smtClean="0"/>
              <a:t>Learn cool stuff in the realm of Computer Science</a:t>
            </a:r>
          </a:p>
          <a:p>
            <a:pPr lvl="2"/>
            <a:r>
              <a:rPr lang="en-US" dirty="0" smtClean="0"/>
              <a:t>Thursday meetings</a:t>
            </a:r>
          </a:p>
          <a:p>
            <a:r>
              <a:rPr lang="en-US" dirty="0" smtClean="0"/>
              <a:t>If you feel you already know Java very well, you need not come to </a:t>
            </a:r>
            <a:r>
              <a:rPr lang="en-US" dirty="0" smtClean="0"/>
              <a:t>all of the </a:t>
            </a:r>
            <a:r>
              <a:rPr lang="en-US" dirty="0" smtClean="0"/>
              <a:t>Monday meetings</a:t>
            </a:r>
          </a:p>
          <a:p>
            <a:r>
              <a:rPr lang="en-US" dirty="0" smtClean="0"/>
              <a:t>The first few meetings will be only about Java so that everyone has a good foundation to learn cool stuff on Thursdays.</a:t>
            </a:r>
          </a:p>
        </p:txBody>
      </p:sp>
    </p:spTree>
    <p:extLst>
      <p:ext uri="{BB962C8B-B14F-4D97-AF65-F5344CB8AC3E}">
        <p14:creationId xmlns:p14="http://schemas.microsoft.com/office/powerpoint/2010/main" val="27238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 Computer Science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Monday meetings will be devoted to preparation for the AP Exam</a:t>
            </a:r>
          </a:p>
          <a:p>
            <a:r>
              <a:rPr lang="en-US" dirty="0" smtClean="0"/>
              <a:t>The AP Computer Science A Exam is in Java</a:t>
            </a:r>
          </a:p>
          <a:p>
            <a:pPr lvl="1"/>
            <a:r>
              <a:rPr lang="en-US" dirty="0" smtClean="0"/>
              <a:t>Thursday, May 7, 2013</a:t>
            </a:r>
          </a:p>
          <a:p>
            <a:r>
              <a:rPr lang="en-US" dirty="0" smtClean="0"/>
              <a:t>We can definitely help you prepare, but it is expected that you study the concepts we teach over the week</a:t>
            </a:r>
          </a:p>
          <a:p>
            <a:pPr lvl="1"/>
            <a:r>
              <a:rPr lang="en-US" dirty="0" smtClean="0"/>
              <a:t>We only meet once a week to prepare for the AP Exam</a:t>
            </a:r>
          </a:p>
          <a:p>
            <a:r>
              <a:rPr lang="en-US" dirty="0" smtClean="0"/>
              <a:t>A Barron’s book or other preparation book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42901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on the AP Exam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topics are on the AP Exam:</a:t>
            </a:r>
          </a:p>
          <a:p>
            <a:pPr lvl="1"/>
            <a:r>
              <a:rPr lang="en-US" dirty="0" smtClean="0"/>
              <a:t>Basic Syntax and Language Features</a:t>
            </a:r>
          </a:p>
          <a:p>
            <a:pPr lvl="1"/>
            <a:r>
              <a:rPr lang="en-US" dirty="0" smtClean="0"/>
              <a:t>Classes and Objects</a:t>
            </a:r>
          </a:p>
          <a:p>
            <a:pPr lvl="1"/>
            <a:r>
              <a:rPr lang="en-US" dirty="0" smtClean="0"/>
              <a:t>Inheritance and Polymorphism</a:t>
            </a:r>
          </a:p>
          <a:p>
            <a:pPr lvl="1"/>
            <a:r>
              <a:rPr lang="en-US" dirty="0" smtClean="0"/>
              <a:t>Standard Java Classes</a:t>
            </a:r>
          </a:p>
          <a:p>
            <a:pPr lvl="1"/>
            <a:r>
              <a:rPr lang="en-US" dirty="0" smtClean="0"/>
              <a:t>Program Design and Analysis</a:t>
            </a:r>
            <a:endParaRPr lang="en-US" dirty="0"/>
          </a:p>
          <a:p>
            <a:pPr lvl="1"/>
            <a:r>
              <a:rPr lang="en-US" dirty="0"/>
              <a:t>Arrays and Array Lists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Sorting and Searching</a:t>
            </a:r>
          </a:p>
          <a:p>
            <a:pPr lvl="1"/>
            <a:r>
              <a:rPr lang="en-US" dirty="0"/>
              <a:t>GridWorld</a:t>
            </a:r>
            <a:r>
              <a:rPr lang="en-US" dirty="0"/>
              <a:t> Case Study </a:t>
            </a:r>
            <a:endParaRPr lang="en-US" dirty="0" smtClean="0"/>
          </a:p>
          <a:p>
            <a:r>
              <a:rPr lang="en-US" dirty="0" smtClean="0"/>
              <a:t>How many of these do you already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</a:t>
            </a:r>
            <a:r>
              <a:rPr lang="en-US" dirty="0" smtClean="0"/>
              <a:t>Stuff in the Realm of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 meetings will be devoted to learning other cool stuff in the realm of Computer Science</a:t>
            </a:r>
          </a:p>
          <a:p>
            <a:r>
              <a:rPr lang="en-US" dirty="0" smtClean="0"/>
              <a:t>Some topics we will cover include:</a:t>
            </a:r>
          </a:p>
          <a:p>
            <a:pPr lvl="1"/>
            <a:r>
              <a:rPr lang="en-US" dirty="0" smtClean="0"/>
              <a:t>Java Applets, Animation in Java</a:t>
            </a:r>
          </a:p>
          <a:p>
            <a:pPr lvl="1"/>
            <a:r>
              <a:rPr lang="en-US" dirty="0" smtClean="0"/>
              <a:t>Web Design</a:t>
            </a:r>
          </a:p>
          <a:p>
            <a:pPr lvl="1"/>
            <a:r>
              <a:rPr lang="en-US" dirty="0" smtClean="0"/>
              <a:t>Other languages: C++, Python</a:t>
            </a:r>
          </a:p>
          <a:p>
            <a:pPr lvl="1"/>
            <a:r>
              <a:rPr lang="en-US" dirty="0" smtClean="0"/>
              <a:t>Advanced Data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Advanced Algorithms (like Recursion)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Stuff in the Realm of </a:t>
            </a:r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know cool stuff that you would like to share with the rest of us, you can give your own lecture on a Thursday</a:t>
            </a:r>
          </a:p>
          <a:p>
            <a:r>
              <a:rPr lang="en-US" dirty="0" smtClean="0"/>
              <a:t>We will also occasionally have Code Fairs</a:t>
            </a:r>
          </a:p>
          <a:p>
            <a:pPr lvl="1"/>
            <a:r>
              <a:rPr lang="en-US" dirty="0" smtClean="0"/>
              <a:t>Everyone writes a cool program and shares it with the rest of us</a:t>
            </a:r>
            <a:endParaRPr lang="en-US" dirty="0"/>
          </a:p>
          <a:p>
            <a:pPr lvl="1"/>
            <a:r>
              <a:rPr lang="en-US" dirty="0" smtClean="0"/>
              <a:t>It doesn’t matter what level you’re at; just be proud of what you’ve done</a:t>
            </a:r>
          </a:p>
        </p:txBody>
      </p:sp>
    </p:spTree>
    <p:extLst>
      <p:ext uri="{BB962C8B-B14F-4D97-AF65-F5344CB8AC3E}">
        <p14:creationId xmlns:p14="http://schemas.microsoft.com/office/powerpoint/2010/main" val="8174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Make sure you have Java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http://www.java.com/</a:t>
            </a:r>
            <a:r>
              <a:rPr lang="en-US" dirty="0" smtClean="0"/>
              <a:t> and click on “Do I have Java?” to check if you have the latest version of Java Runtime Environment (JRE)</a:t>
            </a:r>
          </a:p>
          <a:p>
            <a:pPr lvl="1"/>
            <a:r>
              <a:rPr lang="en-US" dirty="0" smtClean="0"/>
              <a:t>If you do not have the latest version, download it</a:t>
            </a:r>
          </a:p>
          <a:p>
            <a:r>
              <a:rPr lang="en-US" dirty="0" smtClean="0"/>
              <a:t>Download Eclipse (the Java compiler)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http://www.eclipse.org/</a:t>
            </a:r>
            <a:r>
              <a:rPr lang="en-US" dirty="0" smtClean="0"/>
              <a:t> and click on “Download Eclipse.” Then choose which version of Eclipse you want (preferably the most recent version)</a:t>
            </a:r>
          </a:p>
        </p:txBody>
      </p:sp>
    </p:spTree>
    <p:extLst>
      <p:ext uri="{BB962C8B-B14F-4D97-AF65-F5344CB8AC3E}">
        <p14:creationId xmlns:p14="http://schemas.microsoft.com/office/powerpoint/2010/main" val="1086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versions of Eclipse: 32-bit and 64-bit</a:t>
            </a:r>
          </a:p>
          <a:p>
            <a:pPr lvl="1"/>
            <a:r>
              <a:rPr lang="en-US" dirty="0" smtClean="0"/>
              <a:t>You can try Eclipse 64-bit if you have a 64-bit operating system, but it may have trouble finding where Java is on your computer</a:t>
            </a:r>
          </a:p>
          <a:p>
            <a:pPr lvl="1"/>
            <a:r>
              <a:rPr lang="en-US" dirty="0" smtClean="0"/>
              <a:t>I would recommend the 32-bit 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You could also just get the JDK and run your programs from command prompt, but that would be much less convenient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6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138</TotalTime>
  <Words>812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First Meeting: 9/6/12</vt:lpstr>
      <vt:lpstr>Communication</vt:lpstr>
      <vt:lpstr>Our Club Objectives</vt:lpstr>
      <vt:lpstr>AP Computer Science A</vt:lpstr>
      <vt:lpstr>Topics on the AP Exam</vt:lpstr>
      <vt:lpstr>Cool Stuff in the Realm of Computer Science</vt:lpstr>
      <vt:lpstr>Cool Stuff in the Realm of Computer Science</vt:lpstr>
      <vt:lpstr>Getting Started</vt:lpstr>
      <vt:lpstr>Technicalities</vt:lpstr>
      <vt:lpstr>JRE vs. JDK</vt:lpstr>
      <vt:lpstr>Java</vt:lpstr>
      <vt:lpstr>What is Java?</vt:lpstr>
      <vt:lpstr>Why is Java Important?</vt:lpstr>
      <vt:lpstr>Java is Platform-Independent</vt:lpstr>
      <vt:lpstr>Any Questions?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Meeting 9/2/12</dc:title>
  <dc:creator>Sam Kumar</dc:creator>
  <cp:lastModifiedBy>Sam Kumar</cp:lastModifiedBy>
  <cp:revision>27</cp:revision>
  <dcterms:created xsi:type="dcterms:W3CDTF">2012-09-02T16:30:09Z</dcterms:created>
  <dcterms:modified xsi:type="dcterms:W3CDTF">2012-09-02T19:29:22Z</dcterms:modified>
</cp:coreProperties>
</file>