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902681C-2F75-428F-AC0A-868B57607A85}" type="datetimeFigureOut">
              <a:rPr lang="en-US" smtClean="0"/>
              <a:t>11/1/2012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CA05BF8-65AE-4EAF-A784-BFE6C850B09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 Syntax, Static Methods, Scanner,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Leland High School</a:t>
            </a:r>
          </a:p>
          <a:p>
            <a:r>
              <a:rPr lang="en-US" dirty="0" smtClean="0"/>
              <a:t>Computer Science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“static”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560"/>
            <a:ext cx="7924800" cy="4572000"/>
          </a:xfrm>
        </p:spPr>
        <p:txBody>
          <a:bodyPr/>
          <a:lstStyle/>
          <a:p>
            <a:r>
              <a:rPr lang="en-US" dirty="0" smtClean="0"/>
              <a:t>To write a static method or instance field, put the keyword “static” after the access specifier (public or private)</a:t>
            </a:r>
          </a:p>
          <a:p>
            <a:pPr marL="68580" indent="0">
              <a:buNone/>
            </a:pPr>
            <a:r>
              <a:rPr lang="en-US" dirty="0" smtClean="0"/>
              <a:t>public static double </a:t>
            </a:r>
            <a:r>
              <a:rPr lang="en-US" dirty="0" err="1" smtClean="0"/>
              <a:t>interestRate</a:t>
            </a:r>
            <a:r>
              <a:rPr lang="en-US" dirty="0" smtClean="0"/>
              <a:t> = 0.05;</a:t>
            </a:r>
          </a:p>
          <a:p>
            <a:pPr marL="68580" indent="0">
              <a:buNone/>
            </a:pPr>
            <a:r>
              <a:rPr lang="en-US" dirty="0" smtClean="0"/>
              <a:t>public static double </a:t>
            </a:r>
            <a:r>
              <a:rPr lang="en-US" dirty="0" err="1" smtClean="0"/>
              <a:t>getInterest</a:t>
            </a:r>
            <a:r>
              <a:rPr lang="en-US" dirty="0" smtClean="0"/>
              <a:t>(double principal)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return principal * 0.05;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very easy!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.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The class </a:t>
            </a:r>
            <a:r>
              <a:rPr lang="en-US" dirty="0" err="1" smtClean="0"/>
              <a:t>java.lang.System</a:t>
            </a:r>
            <a:r>
              <a:rPr lang="en-US" dirty="0" smtClean="0"/>
              <a:t> (automatically imported) contains the instance field:</a:t>
            </a:r>
          </a:p>
          <a:p>
            <a:pPr marL="68580" indent="0">
              <a:buNone/>
            </a:pPr>
            <a:r>
              <a:rPr lang="en-US" dirty="0" smtClean="0"/>
              <a:t>public static final </a:t>
            </a:r>
            <a:r>
              <a:rPr lang="en-US" dirty="0" err="1" smtClean="0"/>
              <a:t>InputStream</a:t>
            </a:r>
            <a:r>
              <a:rPr lang="en-US" dirty="0" smtClean="0"/>
              <a:t> in =…;</a:t>
            </a:r>
          </a:p>
          <a:p>
            <a:pPr marL="582930" indent="-514350">
              <a:buFont typeface="+mj-lt"/>
              <a:buAutoNum type="arabicPeriod" startAt="3"/>
            </a:pPr>
            <a:r>
              <a:rPr lang="en-US" dirty="0" smtClean="0"/>
              <a:t>Create a Scanner object</a:t>
            </a:r>
          </a:p>
          <a:p>
            <a:pPr marL="68580" indent="0">
              <a:buNone/>
            </a:pPr>
            <a:r>
              <a:rPr lang="en-US" dirty="0" smtClean="0"/>
              <a:t>Scanner s = new Scanner(System.in);</a:t>
            </a:r>
          </a:p>
          <a:p>
            <a:pPr marL="582930" indent="-514350">
              <a:buFont typeface="+mj-lt"/>
              <a:buAutoNum type="arabicPeriod" startAt="4"/>
            </a:pPr>
            <a:r>
              <a:rPr lang="en-US" dirty="0" smtClean="0"/>
              <a:t>The Scanner class has various methods that allow for input. Use them to get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the 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String next()</a:t>
            </a:r>
          </a:p>
          <a:p>
            <a:pPr lvl="1"/>
            <a:r>
              <a:rPr lang="en-US" dirty="0" smtClean="0"/>
              <a:t>Waits for the user to type stuff and press “Enter”</a:t>
            </a:r>
          </a:p>
          <a:p>
            <a:pPr lvl="1"/>
            <a:r>
              <a:rPr lang="en-US" dirty="0" smtClean="0"/>
              <a:t>Returns the next word as a String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nextLine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Same as next(), but returns the whole line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nextInt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next word as 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If it’s not an </a:t>
            </a:r>
            <a:r>
              <a:rPr lang="en-US" dirty="0" err="1" smtClean="0"/>
              <a:t>int</a:t>
            </a:r>
            <a:r>
              <a:rPr lang="en-US" dirty="0" smtClean="0"/>
              <a:t>, there will be an error!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nextDouble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nextInt</a:t>
            </a:r>
            <a:r>
              <a:rPr lang="en-US" dirty="0" smtClean="0"/>
              <a:t>(), except with doubles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about reading input</a:t>
            </a:r>
          </a:p>
          <a:p>
            <a:r>
              <a:rPr lang="en-US" dirty="0" smtClean="0"/>
              <a:t>I will walk you through a problem about classes</a:t>
            </a:r>
          </a:p>
          <a:p>
            <a:r>
              <a:rPr lang="en-US" dirty="0" smtClean="0"/>
              <a:t>You will practice doing one about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that reads an input from the console and prints it back out with an exclamation mark at the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Example </a:t>
            </a:r>
            <a:r>
              <a:rPr lang="en-US" dirty="0"/>
              <a:t>input:</a:t>
            </a:r>
            <a:br>
              <a:rPr lang="en-US" dirty="0"/>
            </a:br>
            <a:r>
              <a:rPr lang="en-US" dirty="0" smtClean="0"/>
              <a:t>I am Sam</a:t>
            </a:r>
          </a:p>
          <a:p>
            <a:r>
              <a:rPr lang="en-US" dirty="0" smtClean="0"/>
              <a:t>Example </a:t>
            </a:r>
            <a:r>
              <a:rPr lang="en-US" dirty="0"/>
              <a:t>output:</a:t>
            </a:r>
            <a:br>
              <a:rPr lang="en-US" dirty="0"/>
            </a:br>
            <a:r>
              <a:rPr lang="en-US" dirty="0" smtClean="0"/>
              <a:t>I am Sam!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Classes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Kitchen class. A Kitchen object has an initial number of cockroaches.</a:t>
            </a:r>
          </a:p>
          <a:p>
            <a:r>
              <a:rPr lang="en-US" dirty="0" smtClean="0"/>
              <a:t>If food is spilled, the number of cockroaches doubles.</a:t>
            </a:r>
          </a:p>
          <a:p>
            <a:r>
              <a:rPr lang="en-US" dirty="0" smtClean="0"/>
              <a:t>If insecticide is sprayed, the cockroach population is  decreased by 90%.</a:t>
            </a:r>
          </a:p>
          <a:p>
            <a:r>
              <a:rPr lang="en-US" dirty="0" smtClean="0"/>
              <a:t>Then write a tester class that allows the user to input an initial number of roaches. Create a Kitchen with that many roaches. Simulate a kitchen where food is spilled three times a day and insecticide is sprayed at the end of the day. Simulate this for 50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the Club class. A club object has an initial number of members.</a:t>
            </a:r>
          </a:p>
          <a:p>
            <a:r>
              <a:rPr lang="en-US" dirty="0" smtClean="0"/>
              <a:t>If the Club does cool stuff, the number of members increases by one.</a:t>
            </a:r>
          </a:p>
          <a:p>
            <a:r>
              <a:rPr lang="en-US" dirty="0" smtClean="0"/>
              <a:t>If the Club does lame stuff, the number of members decreases by two.</a:t>
            </a:r>
          </a:p>
          <a:p>
            <a:r>
              <a:rPr lang="en-US" dirty="0" smtClean="0"/>
              <a:t>Write a tester class that takes input for the initial number of members.  Each week, the  club does cool stuff three times and lame stuff once. Simulate the club for a full school year (36 weeks).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Static methods and fields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Input from console window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Classes, review of Syntax, and practice</a:t>
            </a:r>
          </a:p>
          <a:p>
            <a:pPr marL="582930" indent="-514350">
              <a:buFont typeface="+mj-lt"/>
              <a:buAutoNum type="arabicPeriod"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But first…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028" y="4791670"/>
            <a:ext cx="5105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THE CODE FAIR!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71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3560"/>
            <a:ext cx="8001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either December or January, we will have a code fair</a:t>
            </a:r>
          </a:p>
          <a:p>
            <a:r>
              <a:rPr lang="en-US" dirty="0" smtClean="0"/>
              <a:t>Participation is not mandatory, but is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</a:rPr>
              <a:t>VERY HIGHLY RECOMMENDED</a:t>
            </a:r>
            <a:r>
              <a:rPr lang="en-US" dirty="0" smtClean="0"/>
              <a:t> and is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</a:rPr>
              <a:t>EXPECTED</a:t>
            </a:r>
            <a:endParaRPr lang="en-US" dirty="0" smtClean="0">
              <a:latin typeface="Franklin Gothic Heavy" pitchFamily="34" charset="0"/>
            </a:endParaRPr>
          </a:p>
          <a:p>
            <a:r>
              <a:rPr lang="en-US" dirty="0" smtClean="0"/>
              <a:t>Just do the best you can do. It need not be something mind-blowing, involve graphics, etc. Just put in some effort and show what you can do!</a:t>
            </a:r>
          </a:p>
          <a:p>
            <a:r>
              <a:rPr lang="en-US" dirty="0" smtClean="0"/>
              <a:t>However, if you are experienced and can do something really cool and mind-blowing, please feel free to do that and show 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the Code Fair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There is  no judging. We will just appreciate that all of us can write computer programs.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We’re all at different levels and that’s OK.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Your product need not be in Java. It can be in any programming language.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It need not be a computer program. It can be anything related to Computer Science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4687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Constructors</a:t>
            </a:r>
          </a:p>
          <a:p>
            <a:r>
              <a:rPr lang="en-US" dirty="0" smtClean="0"/>
              <a:t>Defining Methods</a:t>
            </a:r>
          </a:p>
          <a:p>
            <a:r>
              <a:rPr lang="en-US" dirty="0" smtClean="0"/>
              <a:t>Calling Constructors</a:t>
            </a:r>
          </a:p>
          <a:p>
            <a:r>
              <a:rPr lang="en-US" dirty="0" smtClean="0"/>
              <a:t>Calling Methods</a:t>
            </a:r>
          </a:p>
          <a:p>
            <a:r>
              <a:rPr lang="en-US" dirty="0" smtClean="0"/>
              <a:t>Defining a variable/object reference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While loops</a:t>
            </a:r>
          </a:p>
          <a:p>
            <a:r>
              <a:rPr lang="en-US" i="1" dirty="0" smtClean="0"/>
              <a:t>I will walk you through the process of coming up with a class. We’ll go over syntax more in-depth at that time</a:t>
            </a:r>
          </a:p>
        </p:txBody>
      </p:sp>
    </p:spTree>
    <p:extLst>
      <p:ext uri="{BB962C8B-B14F-4D97-AF65-F5344CB8AC3E}">
        <p14:creationId xmlns:p14="http://schemas.microsoft.com/office/powerpoint/2010/main" val="3769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“static”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the methods and instance fields that we’ve learned about apply to each instance of an object</a:t>
            </a:r>
          </a:p>
          <a:p>
            <a:r>
              <a:rPr lang="en-US" dirty="0" smtClean="0"/>
              <a:t>Each BankAccount has its own balance instance variable</a:t>
            </a:r>
          </a:p>
          <a:p>
            <a:r>
              <a:rPr lang="en-US" dirty="0" smtClean="0"/>
              <a:t>The methods deposit and withdraw apply to specific objects</a:t>
            </a:r>
          </a:p>
          <a:p>
            <a:pPr marL="68580" indent="0">
              <a:buNone/>
            </a:pPr>
            <a:r>
              <a:rPr lang="en-US" dirty="0" smtClean="0"/>
              <a:t>BankAccount ba = new BankAccount(10);</a:t>
            </a:r>
          </a:p>
          <a:p>
            <a:pPr marL="68580" indent="0">
              <a:buNone/>
            </a:pPr>
            <a:r>
              <a:rPr lang="en-US" dirty="0" smtClean="0"/>
              <a:t>ba.deposit(50);</a:t>
            </a:r>
          </a:p>
        </p:txBody>
      </p:sp>
    </p:spTree>
    <p:extLst>
      <p:ext uri="{BB962C8B-B14F-4D97-AF65-F5344CB8AC3E}">
        <p14:creationId xmlns:p14="http://schemas.microsoft.com/office/powerpoint/2010/main" val="13737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“static”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Static methods and instance fields belong to the class as a whole, not a specific instance of the class</a:t>
                </a:r>
              </a:p>
              <a:p>
                <a:r>
                  <a:rPr lang="en-US" dirty="0" smtClean="0"/>
                  <a:t>For example, the Math class has methods like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static double pow(double a, double b) {…}</a:t>
                </a:r>
              </a:p>
              <a:p>
                <a:r>
                  <a:rPr lang="en-US" dirty="0" smtClean="0"/>
                  <a:t>which </a:t>
                </a:r>
                <a:r>
                  <a:rPr lang="en-US" dirty="0" smtClean="0"/>
                  <a:t>calculates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To call this method, just use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Math.pow(2.5, 1.2);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1" t="-1600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“static”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that the method “pow” was not declared static. How would we have to take powers?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Math m = new Math(); //NOT REAL JAVA CODE</a:t>
            </a:r>
          </a:p>
          <a:p>
            <a:pPr marL="68580" indent="0">
              <a:buNone/>
            </a:pPr>
            <a:r>
              <a:rPr lang="en-US" dirty="0" smtClean="0"/>
              <a:t>m.pow(2.5, 1.2);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But since “pow” is a static method:</a:t>
            </a:r>
          </a:p>
          <a:p>
            <a:pPr marL="68580" indent="0">
              <a:buNone/>
            </a:pPr>
            <a:r>
              <a:rPr lang="en-US" dirty="0" smtClean="0"/>
              <a:t>Math.pow(2.5, 1.2);</a:t>
            </a:r>
          </a:p>
        </p:txBody>
      </p:sp>
    </p:spTree>
    <p:extLst>
      <p:ext uri="{BB962C8B-B14F-4D97-AF65-F5344CB8AC3E}">
        <p14:creationId xmlns:p14="http://schemas.microsoft.com/office/powerpoint/2010/main" val="194619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“static”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same goes with instance fields.</a:t>
                </a:r>
              </a:p>
              <a:p>
                <a:r>
                  <a:rPr lang="en-US" dirty="0" smtClean="0"/>
                  <a:t>The Math class has instance fields: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static double PI = …;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static double E = …;</a:t>
                </a:r>
              </a:p>
              <a:p>
                <a:r>
                  <a:rPr lang="en-US" dirty="0" smtClean="0"/>
                  <a:t>Which represent the constants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, respectively</a:t>
                </a:r>
              </a:p>
              <a:p>
                <a:r>
                  <a:rPr lang="en-US" dirty="0" smtClean="0"/>
                  <a:t>To refer to them, we use Math.PI or Math.E.</a:t>
                </a:r>
              </a:p>
              <a:p>
                <a:r>
                  <a:rPr lang="en-US" dirty="0" smtClean="0"/>
                  <a:t>We need not construct an object of the type Math.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1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4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125</TotalTime>
  <Words>866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Review of Syntax, Static Methods, Scanner, and Practice</vt:lpstr>
      <vt:lpstr>Agenda</vt:lpstr>
      <vt:lpstr>The Code Fair</vt:lpstr>
      <vt:lpstr>Rules for the Code Fair</vt:lpstr>
      <vt:lpstr>Syntax</vt:lpstr>
      <vt:lpstr>The Keyword “static”</vt:lpstr>
      <vt:lpstr>The Keyword “static”</vt:lpstr>
      <vt:lpstr>The Keyword “static”</vt:lpstr>
      <vt:lpstr>The Keyword “static”</vt:lpstr>
      <vt:lpstr>The Keyword “static”</vt:lpstr>
      <vt:lpstr>Reading Input</vt:lpstr>
      <vt:lpstr>How to Read Input</vt:lpstr>
      <vt:lpstr>Methods of the Scanner class</vt:lpstr>
      <vt:lpstr>Practice Problems!</vt:lpstr>
      <vt:lpstr>Practice Problem #1</vt:lpstr>
      <vt:lpstr>Example Classes Problem</vt:lpstr>
      <vt:lpstr>Practice Problem #2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Syntax, Static Methods, Scanner, and Practice</dc:title>
  <dc:creator>Sam Kumar</dc:creator>
  <cp:lastModifiedBy>Sam Kumar</cp:lastModifiedBy>
  <cp:revision>10</cp:revision>
  <dcterms:created xsi:type="dcterms:W3CDTF">2012-10-31T02:38:08Z</dcterms:created>
  <dcterms:modified xsi:type="dcterms:W3CDTF">2012-11-01T22:57:57Z</dcterms:modified>
</cp:coreProperties>
</file>