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531D43-4698-4B23-8072-CC91FC65D1EE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7719F5-32D5-4BAA-AA74-37CDEEC918DF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531D43-4698-4B23-8072-CC91FC65D1EE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7719F5-32D5-4BAA-AA74-37CDEEC91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531D43-4698-4B23-8072-CC91FC65D1EE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7719F5-32D5-4BAA-AA74-37CDEEC91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531D43-4698-4B23-8072-CC91FC65D1EE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7719F5-32D5-4BAA-AA74-37CDEEC91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531D43-4698-4B23-8072-CC91FC65D1EE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7719F5-32D5-4BAA-AA74-37CDEEC918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531D43-4698-4B23-8072-CC91FC65D1EE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7719F5-32D5-4BAA-AA74-37CDEEC91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531D43-4698-4B23-8072-CC91FC65D1EE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7719F5-32D5-4BAA-AA74-37CDEEC918D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531D43-4698-4B23-8072-CC91FC65D1EE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7719F5-32D5-4BAA-AA74-37CDEEC91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531D43-4698-4B23-8072-CC91FC65D1EE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7719F5-32D5-4BAA-AA74-37CDEEC91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531D43-4698-4B23-8072-CC91FC65D1EE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7719F5-32D5-4BAA-AA74-37CDEEC91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D531D43-4698-4B23-8072-CC91FC65D1EE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E7719F5-32D5-4BAA-AA74-37CDEEC91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D531D43-4698-4B23-8072-CC91FC65D1EE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E7719F5-32D5-4BAA-AA74-37CDEEC918D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Exceptions and Threads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Leland High School</a:t>
            </a:r>
          </a:p>
          <a:p>
            <a:r>
              <a:rPr lang="en-US" dirty="0" smtClean="0"/>
              <a:t>Computer Science Club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method may throw a checked exception, “throws” should be added after the method declaration</a:t>
            </a:r>
          </a:p>
          <a:p>
            <a:r>
              <a:rPr lang="en-US" dirty="0" smtClean="0"/>
              <a:t>If a method is declared with “throws”, then it </a:t>
            </a:r>
            <a:r>
              <a:rPr lang="en-US" b="1" dirty="0" smtClean="0"/>
              <a:t>must</a:t>
            </a:r>
            <a:r>
              <a:rPr lang="en-US" dirty="0" smtClean="0"/>
              <a:t> be in a try-catch block when it is called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use threads for animation!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Threads?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offer a way to run parallel code</a:t>
            </a:r>
          </a:p>
          <a:p>
            <a:r>
              <a:rPr lang="en-US" dirty="0" smtClean="0"/>
              <a:t>In reality, the CPU doesn’t actually process two things at once</a:t>
            </a:r>
          </a:p>
          <a:p>
            <a:pPr lvl="1"/>
            <a:r>
              <a:rPr lang="en-US" dirty="0" smtClean="0"/>
              <a:t>However, it switches between different threads about 100 times a second, so the threads effectively happen at </a:t>
            </a:r>
            <a:r>
              <a:rPr lang="en-US" smtClean="0"/>
              <a:t>the same time.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Exception?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exception is a type of error</a:t>
            </a:r>
          </a:p>
          <a:p>
            <a:r>
              <a:rPr lang="en-US" dirty="0" smtClean="0"/>
              <a:t>When an error occurs, an exception object is created</a:t>
            </a:r>
          </a:p>
          <a:p>
            <a:pPr lvl="1"/>
            <a:r>
              <a:rPr lang="en-US" dirty="0" smtClean="0"/>
              <a:t>There are different types of exceptions, all of which extend the Exception class</a:t>
            </a:r>
          </a:p>
          <a:p>
            <a:r>
              <a:rPr lang="en-US" dirty="0" smtClean="0"/>
              <a:t>When an exception is thrown, you are expected to handle them correctly</a:t>
            </a:r>
          </a:p>
        </p:txBody>
      </p:sp>
    </p:spTree>
    <p:extLst>
      <p:ext uri="{BB962C8B-B14F-4D97-AF65-F5344CB8AC3E}">
        <p14:creationId xmlns:p14="http://schemas.microsoft.com/office/powerpoint/2010/main" val="11599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 try-catch block.</a:t>
            </a:r>
          </a:p>
          <a:p>
            <a:pPr marL="68580" indent="0">
              <a:buNone/>
            </a:pPr>
            <a:r>
              <a:rPr lang="en-US" dirty="0" smtClean="0"/>
              <a:t>try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//code that may cause an exception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//more code that may cause an exception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</a:p>
          <a:p>
            <a:pPr marL="68580" indent="0">
              <a:buNone/>
            </a:pPr>
            <a:r>
              <a:rPr lang="en-US" dirty="0" smtClean="0"/>
              <a:t>catch(Exception e) {</a:t>
            </a:r>
            <a:br>
              <a:rPr lang="en-US" dirty="0" smtClean="0"/>
            </a:br>
            <a:r>
              <a:rPr lang="en-US" dirty="0" smtClean="0"/>
              <a:t>	//code that handles exception</a:t>
            </a:r>
          </a:p>
          <a:p>
            <a:pPr marL="68580" indent="0">
              <a:buNone/>
            </a:pPr>
            <a:r>
              <a:rPr lang="en-US" dirty="0" smtClean="0"/>
              <a:t>	//you can reference e, the Exception object</a:t>
            </a:r>
          </a:p>
          <a:p>
            <a:pPr marL="6858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189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181600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Scanner s = new Scanner(System.in);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 = </a:t>
            </a:r>
            <a:r>
              <a:rPr lang="en-US" dirty="0" err="1" smtClean="0"/>
              <a:t>s.nextInt</a:t>
            </a:r>
            <a:r>
              <a:rPr lang="en-US" dirty="0" smtClean="0"/>
              <a:t>();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[] array = {2, 3, 5, 6};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try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(array[x]);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(array[x + 1]);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catch(</a:t>
            </a:r>
            <a:r>
              <a:rPr lang="en-US" dirty="0" err="1" smtClean="0"/>
              <a:t>ArrayIndexOutOfBoundsException</a:t>
            </a:r>
            <a:r>
              <a:rPr lang="en-US" dirty="0" smtClean="0"/>
              <a:t> e)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System.err.println</a:t>
            </a:r>
            <a:r>
              <a:rPr lang="en-US" dirty="0" smtClean="0"/>
              <a:t>(“The input is bad.”)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6858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525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and Unchecked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unchecked exception is an exception that is caused by the program</a:t>
            </a:r>
          </a:p>
          <a:p>
            <a:r>
              <a:rPr lang="en-US" dirty="0" smtClean="0"/>
              <a:t>A checked exception is an exception that may happen even if the programmer did not make a mistake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6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Unchecked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BankAccount</a:t>
            </a:r>
            <a:r>
              <a:rPr lang="en-US" dirty="0" smtClean="0"/>
              <a:t>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balance;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//other code, like constructor &amp; methods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public void withdraw(</a:t>
            </a:r>
            <a:r>
              <a:rPr lang="en-US" dirty="0" err="1" smtClean="0"/>
              <a:t>int</a:t>
            </a:r>
            <a:r>
              <a:rPr lang="en-US" dirty="0" smtClean="0"/>
              <a:t> amount)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if(amount &lt; 0 || amount &gt; balance)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	//now what?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balance -= amount;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6858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955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Unchecked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83560"/>
            <a:ext cx="8915400" cy="4572000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BankAccount</a:t>
            </a:r>
            <a:r>
              <a:rPr lang="en-US" dirty="0" smtClean="0"/>
              <a:t>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balance;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//other code, like constructor &amp; methods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public void withdraw(</a:t>
            </a:r>
            <a:r>
              <a:rPr lang="en-US" dirty="0" err="1" smtClean="0"/>
              <a:t>int</a:t>
            </a:r>
            <a:r>
              <a:rPr lang="en-US" dirty="0" smtClean="0"/>
              <a:t> amount)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if(amount &lt; 0 || amount &gt; balance)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	throw new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IllegalArgumentException</a:t>
            </a:r>
            <a:r>
              <a:rPr lang="en-US" dirty="0" smtClean="0"/>
              <a:t>(“Bad amount.”);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balance -= amount;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6858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032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public String </a:t>
            </a:r>
            <a:r>
              <a:rPr lang="en-US" dirty="0" err="1" smtClean="0"/>
              <a:t>readFile</a:t>
            </a:r>
            <a:r>
              <a:rPr lang="en-US" dirty="0" smtClean="0"/>
              <a:t>(String </a:t>
            </a:r>
            <a:r>
              <a:rPr lang="en-US" dirty="0" err="1" smtClean="0"/>
              <a:t>fileAddress</a:t>
            </a:r>
            <a:r>
              <a:rPr lang="en-US" dirty="0" smtClean="0"/>
              <a:t>)</a:t>
            </a:r>
          </a:p>
          <a:p>
            <a:pPr marL="68580" indent="0">
              <a:buNone/>
            </a:pPr>
            <a:r>
              <a:rPr lang="en-US" dirty="0" smtClean="0"/>
              <a:t>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i="1" dirty="0" smtClean="0"/>
              <a:t>&lt;file is corrupted&gt;</a:t>
            </a:r>
            <a:r>
              <a:rPr lang="en-US" dirty="0" smtClean="0"/>
              <a:t>)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//Now what?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i="1" dirty="0" smtClean="0"/>
              <a:t>&lt;code to read file&gt;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68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public String </a:t>
            </a:r>
            <a:r>
              <a:rPr lang="en-US" dirty="0" err="1" smtClean="0"/>
              <a:t>readFile</a:t>
            </a:r>
            <a:r>
              <a:rPr lang="en-US" dirty="0" smtClean="0"/>
              <a:t>(String </a:t>
            </a:r>
            <a:r>
              <a:rPr lang="en-US" dirty="0" err="1" smtClean="0"/>
              <a:t>fileAddress</a:t>
            </a:r>
            <a:r>
              <a:rPr lang="en-US" dirty="0" smtClean="0"/>
              <a:t>)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throws </a:t>
            </a:r>
            <a:r>
              <a:rPr lang="en-US" dirty="0" err="1" smtClean="0"/>
              <a:t>IOException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i="1" dirty="0" smtClean="0"/>
              <a:t>&lt;file is corrupted&gt;</a:t>
            </a:r>
            <a:r>
              <a:rPr lang="en-US" dirty="0" smtClean="0"/>
              <a:t>)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throw new </a:t>
            </a:r>
            <a:r>
              <a:rPr lang="en-US" dirty="0" err="1" smtClean="0"/>
              <a:t>IOException</a:t>
            </a:r>
            <a:r>
              <a:rPr lang="en-US" dirty="0" smtClean="0"/>
              <a:t>(“Bad file.”);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i="1" dirty="0" smtClean="0"/>
              <a:t>&lt;code to read file&gt;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918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27</TotalTime>
  <Words>234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Metro</vt:lpstr>
      <vt:lpstr>Exceptions and Threads</vt:lpstr>
      <vt:lpstr>What is an Exception?</vt:lpstr>
      <vt:lpstr>Handling Exceptions</vt:lpstr>
      <vt:lpstr>Example</vt:lpstr>
      <vt:lpstr>Checked and Unchecked Exceptions</vt:lpstr>
      <vt:lpstr>Unchecked Exception</vt:lpstr>
      <vt:lpstr>Unchecked Exception</vt:lpstr>
      <vt:lpstr>Checked Exception</vt:lpstr>
      <vt:lpstr>Checked Exception</vt:lpstr>
      <vt:lpstr>Checked Exception</vt:lpstr>
      <vt:lpstr>Threads</vt:lpstr>
      <vt:lpstr>What are Threads?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 and Threads</dc:title>
  <dc:creator>Sam Kumar</dc:creator>
  <cp:lastModifiedBy>Sam Kumar</cp:lastModifiedBy>
  <cp:revision>4</cp:revision>
  <dcterms:created xsi:type="dcterms:W3CDTF">2013-01-17T05:18:19Z</dcterms:created>
  <dcterms:modified xsi:type="dcterms:W3CDTF">2013-01-17T22:56:27Z</dcterms:modified>
</cp:coreProperties>
</file>