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F1FC9A-2741-42D9-AA9C-FE1DFFC16933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1FB5CF6-A3DA-4B4D-9AFC-98B163E8E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Tracking Mouse Clicks in an Applet; Inner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Leland High School</a:t>
            </a:r>
          </a:p>
          <a:p>
            <a:r>
              <a:rPr lang="en-US" dirty="0" smtClean="0"/>
              <a:t>Computer Science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import java.awt.geom.Rectangle2D;</a:t>
            </a:r>
          </a:p>
          <a:p>
            <a:r>
              <a:rPr lang="en-US" dirty="0" smtClean="0"/>
              <a:t>We can call:</a:t>
            </a:r>
          </a:p>
          <a:p>
            <a:pPr marL="68580" indent="0">
              <a:buNone/>
            </a:pPr>
            <a:r>
              <a:rPr lang="en-US" dirty="0" smtClean="0"/>
              <a:t>Rectangle2D </a:t>
            </a:r>
            <a:r>
              <a:rPr lang="en-US" dirty="0" err="1" smtClean="0"/>
              <a:t>rect</a:t>
            </a:r>
            <a:r>
              <a:rPr lang="en-US" dirty="0" smtClean="0"/>
              <a:t> = new Rectangle2D.Double(100, 100, 200, 300);</a:t>
            </a:r>
          </a:p>
          <a:p>
            <a:pPr marL="68580" indent="0">
              <a:buNone/>
            </a:pPr>
            <a:r>
              <a:rPr lang="en-US" dirty="0" smtClean="0"/>
              <a:t>g2.draw(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This draws a rectangle at the point 100, 100 with width 200 and height 300</a:t>
            </a:r>
          </a:p>
          <a:p>
            <a:r>
              <a:rPr lang="en-US" dirty="0" smtClean="0"/>
              <a:t>What if we had written the code below?</a:t>
            </a:r>
          </a:p>
          <a:p>
            <a:pPr marL="68580" indent="0">
              <a:buNone/>
            </a:pPr>
            <a:r>
              <a:rPr lang="en-US" dirty="0" smtClean="0"/>
              <a:t>g2.fill(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it gets interesting…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MouseListener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//This is the effective code; the argument names may be different….</a:t>
            </a:r>
          </a:p>
          <a:p>
            <a:pPr marL="6858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MouseListener</a:t>
            </a:r>
            <a:r>
              <a:rPr lang="en-US" dirty="0" smtClean="0"/>
              <a:t> {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mousePressed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e);</a:t>
            </a:r>
          </a:p>
          <a:p>
            <a:pPr marL="6858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mouseReleased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dirty="0"/>
              <a:t>e);</a:t>
            </a:r>
          </a:p>
          <a:p>
            <a:pPr marL="6858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mouseClicked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dirty="0"/>
              <a:t>e);</a:t>
            </a:r>
          </a:p>
          <a:p>
            <a:pPr marL="6858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mouseEntered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dirty="0"/>
              <a:t>e);</a:t>
            </a:r>
          </a:p>
          <a:p>
            <a:pPr marL="6858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mouseExited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dirty="0"/>
              <a:t>e);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9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use the mouse…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Applet stores a list of </a:t>
            </a:r>
            <a:r>
              <a:rPr lang="en-US" dirty="0" err="1" smtClean="0"/>
              <a:t>MouseListener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When the user uses the mouse, the Applet generates a </a:t>
            </a:r>
            <a:r>
              <a:rPr lang="en-US" dirty="0" err="1" smtClean="0"/>
              <a:t>MouseEvent</a:t>
            </a:r>
            <a:r>
              <a:rPr lang="en-US" dirty="0" smtClean="0"/>
              <a:t> and calls the appropriate method in all of the </a:t>
            </a:r>
            <a:r>
              <a:rPr lang="en-US" dirty="0" err="1" smtClean="0"/>
              <a:t>MouseListener</a:t>
            </a:r>
            <a:r>
              <a:rPr lang="en-US" dirty="0" smtClean="0"/>
              <a:t> objects in the list</a:t>
            </a:r>
          </a:p>
          <a:p>
            <a:r>
              <a:rPr lang="en-US" dirty="0" smtClean="0"/>
              <a:t>But when in the Applets we’ve written, that list of </a:t>
            </a:r>
            <a:r>
              <a:rPr lang="en-US" dirty="0" err="1" smtClean="0"/>
              <a:t>MouseListener</a:t>
            </a:r>
            <a:r>
              <a:rPr lang="en-US" dirty="0" smtClean="0"/>
              <a:t> objects is empty, so nothing happens</a:t>
            </a:r>
          </a:p>
        </p:txBody>
      </p:sp>
    </p:spTree>
    <p:extLst>
      <p:ext uri="{BB962C8B-B14F-4D97-AF65-F5344CB8AC3E}">
        <p14:creationId xmlns:p14="http://schemas.microsoft.com/office/powerpoint/2010/main" val="6406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</a:t>
            </a:r>
            <a:r>
              <a:rPr lang="en-US" dirty="0" err="1" smtClean="0"/>
              <a:t>MouseEvents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we write a class that implements the </a:t>
            </a:r>
            <a:r>
              <a:rPr lang="en-US" dirty="0" err="1" smtClean="0"/>
              <a:t>MouseListener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Then we instantiate the class to get an object</a:t>
            </a:r>
          </a:p>
          <a:p>
            <a:r>
              <a:rPr lang="en-US" dirty="0" smtClean="0"/>
              <a:t>Then we call</a:t>
            </a:r>
          </a:p>
          <a:p>
            <a:pPr marL="68580" indent="0">
              <a:buNone/>
            </a:pPr>
            <a:r>
              <a:rPr lang="en-US" dirty="0" err="1" smtClean="0"/>
              <a:t>addMouseListener</a:t>
            </a:r>
            <a:r>
              <a:rPr lang="en-US" dirty="0" smtClean="0"/>
              <a:t>(</a:t>
            </a:r>
            <a:r>
              <a:rPr lang="en-US" i="1" dirty="0" smtClean="0"/>
              <a:t>&lt;object name&gt;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that our </a:t>
            </a:r>
            <a:r>
              <a:rPr lang="en-US" dirty="0" err="1" smtClean="0"/>
              <a:t>MouseListener</a:t>
            </a:r>
            <a:r>
              <a:rPr lang="en-US" dirty="0" smtClean="0"/>
              <a:t> object is added to the list</a:t>
            </a:r>
          </a:p>
          <a:p>
            <a:r>
              <a:rPr lang="en-US" u="sng" dirty="0" smtClean="0"/>
              <a:t>Our implementations of the methods describes how the Applet will react to mouse events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514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instantiate the class that implements </a:t>
            </a:r>
            <a:r>
              <a:rPr lang="en-US" dirty="0" err="1" smtClean="0"/>
              <a:t>MouseListener</a:t>
            </a:r>
            <a:r>
              <a:rPr lang="en-US" dirty="0" smtClean="0"/>
              <a:t> in the </a:t>
            </a:r>
            <a:r>
              <a:rPr lang="en-US" dirty="0" err="1" smtClean="0"/>
              <a:t>init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We also add the </a:t>
            </a:r>
            <a:r>
              <a:rPr lang="en-US" dirty="0" err="1" smtClean="0"/>
              <a:t>MouseListener</a:t>
            </a:r>
            <a:r>
              <a:rPr lang="en-US" dirty="0" smtClean="0"/>
              <a:t> to the list of </a:t>
            </a:r>
            <a:r>
              <a:rPr lang="en-US" dirty="0" err="1" smtClean="0"/>
              <a:t>MouseListeners</a:t>
            </a:r>
            <a:r>
              <a:rPr lang="en-US" dirty="0" smtClean="0"/>
              <a:t> in the </a:t>
            </a:r>
            <a:r>
              <a:rPr lang="en-US" dirty="0" err="1" smtClean="0"/>
              <a:t>init</a:t>
            </a:r>
            <a:r>
              <a:rPr lang="en-US" dirty="0" smtClean="0"/>
              <a:t>() method</a:t>
            </a:r>
          </a:p>
          <a:p>
            <a:endParaRPr lang="en-US" dirty="0"/>
          </a:p>
          <a:p>
            <a:r>
              <a:rPr lang="en-US" dirty="0" smtClean="0"/>
              <a:t>But how do we implement the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implement an interface, you must implement all  the method stubs declared in the interface</a:t>
            </a:r>
          </a:p>
          <a:p>
            <a:pPr marL="68580" indent="0">
              <a:buNone/>
            </a:pPr>
            <a:r>
              <a:rPr lang="en-US" dirty="0" smtClean="0"/>
              <a:t>public interface Car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void drive();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HondaCivic</a:t>
            </a:r>
            <a:r>
              <a:rPr lang="en-US" dirty="0" smtClean="0"/>
              <a:t>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drive()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MouseListener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argument in the </a:t>
            </a:r>
            <a:r>
              <a:rPr lang="en-US" dirty="0" err="1" smtClean="0"/>
              <a:t>MouseListener</a:t>
            </a:r>
            <a:r>
              <a:rPr lang="en-US" dirty="0" smtClean="0"/>
              <a:t> event is the </a:t>
            </a:r>
            <a:r>
              <a:rPr lang="en-US" dirty="0" err="1" smtClean="0"/>
              <a:t>MouseEvent</a:t>
            </a:r>
            <a:r>
              <a:rPr lang="en-US" dirty="0" smtClean="0"/>
              <a:t> that the Applet creates when the user does something with the mouse</a:t>
            </a:r>
          </a:p>
          <a:p>
            <a:r>
              <a:rPr lang="en-US" dirty="0" smtClean="0"/>
              <a:t>We can use that to get the x and y coordinates of the mouse click!</a:t>
            </a:r>
          </a:p>
        </p:txBody>
      </p:sp>
    </p:spTree>
    <p:extLst>
      <p:ext uri="{BB962C8B-B14F-4D97-AF65-F5344CB8AC3E}">
        <p14:creationId xmlns:p14="http://schemas.microsoft.com/office/powerpoint/2010/main" val="11733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MouseListener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MouseSensor</a:t>
            </a:r>
            <a:r>
              <a:rPr lang="en-US" dirty="0" smtClean="0"/>
              <a:t> implements </a:t>
            </a:r>
            <a:r>
              <a:rPr lang="en-US" dirty="0" err="1" smtClean="0"/>
              <a:t>MouseListener</a:t>
            </a:r>
            <a:r>
              <a:rPr lang="en-US" dirty="0" smtClean="0"/>
              <a:t>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MousePressed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e.getX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 = </a:t>
            </a:r>
            <a:r>
              <a:rPr lang="en-US" dirty="0" err="1" smtClean="0"/>
              <a:t>e.getY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//code that reacts, using x and y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repaint(); //Very important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//other methods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repaint()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repaint() method asks paint(Graphics g) to be called immediately</a:t>
            </a:r>
          </a:p>
          <a:p>
            <a:r>
              <a:rPr lang="en-US" dirty="0" smtClean="0"/>
              <a:t>If the reaction to the </a:t>
            </a:r>
            <a:r>
              <a:rPr lang="en-US" dirty="0" err="1" smtClean="0"/>
              <a:t>MouseEvent</a:t>
            </a:r>
            <a:r>
              <a:rPr lang="en-US" dirty="0" smtClean="0"/>
              <a:t> has an effect on the screen, the screen should be updated to reflect that change</a:t>
            </a:r>
          </a:p>
        </p:txBody>
      </p:sp>
    </p:spTree>
    <p:extLst>
      <p:ext uri="{BB962C8B-B14F-4D97-AF65-F5344CB8AC3E}">
        <p14:creationId xmlns:p14="http://schemas.microsoft.com/office/powerpoint/2010/main" val="25060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implement an interface, you must implement all  the method stubs declared in the interface</a:t>
            </a:r>
          </a:p>
          <a:p>
            <a:pPr marL="68580" indent="0">
              <a:buNone/>
            </a:pPr>
            <a:r>
              <a:rPr lang="en-US" dirty="0" smtClean="0"/>
              <a:t>public interface Car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void drive();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HondaCivic</a:t>
            </a:r>
            <a:r>
              <a:rPr lang="en-US" smtClean="0"/>
              <a:t> implements Car </a:t>
            </a: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drive()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4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make an Applet that draws a box on the screen</a:t>
            </a:r>
          </a:p>
          <a:p>
            <a:r>
              <a:rPr lang="en-US" dirty="0" smtClean="0"/>
              <a:t>At the beginning, the box is yellow</a:t>
            </a:r>
          </a:p>
          <a:p>
            <a:r>
              <a:rPr lang="en-US" dirty="0"/>
              <a:t>If the user presses the mouse on the box, it turns </a:t>
            </a:r>
            <a:r>
              <a:rPr lang="en-US" dirty="0" smtClean="0"/>
              <a:t>red</a:t>
            </a:r>
          </a:p>
          <a:p>
            <a:r>
              <a:rPr lang="en-US" dirty="0" smtClean="0"/>
              <a:t>If the user releases the mouse on the box, it turns blue</a:t>
            </a:r>
          </a:p>
          <a:p>
            <a:r>
              <a:rPr lang="en-US" dirty="0" smtClean="0"/>
              <a:t>If the user removes the mouse from the edge of the Applet, the box turns white (invisible)</a:t>
            </a:r>
          </a:p>
          <a:p>
            <a:pPr lvl="1"/>
            <a:r>
              <a:rPr lang="en-US" dirty="0" smtClean="0"/>
              <a:t>When the user enters the mouse back onto the screen, the box will revert to being black</a:t>
            </a:r>
          </a:p>
        </p:txBody>
      </p:sp>
    </p:spTree>
    <p:extLst>
      <p:ext uri="{BB962C8B-B14F-4D97-AF65-F5344CB8AC3E}">
        <p14:creationId xmlns:p14="http://schemas.microsoft.com/office/powerpoint/2010/main" val="17954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a class will be nested within another class</a:t>
            </a:r>
          </a:p>
          <a:p>
            <a:pPr marL="68580" indent="0">
              <a:buNone/>
            </a:pPr>
            <a:r>
              <a:rPr lang="en-US" dirty="0" smtClean="0"/>
              <a:t>class A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//code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class B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5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inner class can access instance variables and methods in the outer class</a:t>
            </a:r>
          </a:p>
          <a:p>
            <a:r>
              <a:rPr lang="en-US" dirty="0" smtClean="0"/>
              <a:t>But the outer class generally cannot access variables of the inner class</a:t>
            </a:r>
          </a:p>
          <a:p>
            <a:r>
              <a:rPr lang="en-US" dirty="0" smtClean="0"/>
              <a:t>Furthermore, the type defined by the inner class cannot be used outside of the outer class; the class is only defined within the outer class</a:t>
            </a:r>
          </a:p>
          <a:p>
            <a:pPr lvl="1"/>
            <a:r>
              <a:rPr lang="en-US" dirty="0" smtClean="0"/>
              <a:t>You can also have classes defined only for the duration of </a:t>
            </a:r>
            <a:r>
              <a:rPr lang="en-US" smtClean="0"/>
              <a:t>a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Applets Track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to create an Applet, you must extend the Applet class</a:t>
            </a:r>
          </a:p>
          <a:p>
            <a:r>
              <a:rPr lang="en-US" dirty="0" smtClean="0"/>
              <a:t>One thing the Applet class does for you is track mouse clicks (and a bit more)</a:t>
            </a:r>
          </a:p>
          <a:p>
            <a:r>
              <a:rPr lang="en-US" dirty="0" smtClean="0"/>
              <a:t>Each time the user does something significant with the mouse, the Applet creates a </a:t>
            </a:r>
            <a:r>
              <a:rPr lang="en-US" b="1" dirty="0" err="1" smtClean="0"/>
              <a:t>MouseEvent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But the Applet doesn’t know how to react to these events…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Applet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MyApplet</a:t>
            </a:r>
            <a:r>
              <a:rPr lang="en-US" dirty="0" smtClean="0"/>
              <a:t> extends Applet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init</a:t>
            </a:r>
            <a:r>
              <a:rPr lang="en-US" dirty="0" smtClean="0"/>
              <a:t>() {</a:t>
            </a:r>
          </a:p>
          <a:p>
            <a:pPr marL="68580" indent="0">
              <a:buNone/>
            </a:pPr>
            <a:r>
              <a:rPr lang="en-US" dirty="0" smtClean="0"/>
              <a:t>		//code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paint(Graphics g)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68580" indent="0">
              <a:buNone/>
            </a:pPr>
            <a:r>
              <a:rPr lang="en-US" dirty="0" smtClean="0"/>
              <a:t>	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2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Applet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paint method, we usually call </a:t>
            </a:r>
            <a:r>
              <a:rPr lang="en-US" dirty="0" err="1" smtClean="0"/>
              <a:t>setSize</a:t>
            </a:r>
            <a:r>
              <a:rPr lang="en-US" dirty="0" smtClean="0"/>
              <a:t>(800, 600) to set the Applet to a particular size</a:t>
            </a:r>
          </a:p>
          <a:p>
            <a:r>
              <a:rPr lang="en-US" dirty="0" smtClean="0"/>
              <a:t>We may also do:</a:t>
            </a:r>
          </a:p>
          <a:p>
            <a:pPr marL="68580" indent="0">
              <a:buNone/>
            </a:pPr>
            <a:r>
              <a:rPr lang="en-US" dirty="0" smtClean="0"/>
              <a:t>Graphics2D g2 = (Graphics2D) g;</a:t>
            </a:r>
          </a:p>
          <a:p>
            <a:r>
              <a:rPr lang="en-US" dirty="0" smtClean="0"/>
              <a:t>This allows us to prepare for advanced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java.awt.Color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we call this at the beginning of the program, we can use Color objects</a:t>
            </a:r>
          </a:p>
          <a:p>
            <a:pPr marL="68580" indent="0">
              <a:buNone/>
            </a:pPr>
            <a:r>
              <a:rPr lang="en-US" dirty="0" smtClean="0"/>
              <a:t>Color c = new Color(0, 0, 0);</a:t>
            </a:r>
          </a:p>
          <a:p>
            <a:r>
              <a:rPr lang="en-US" dirty="0" smtClean="0"/>
              <a:t>This color is black</a:t>
            </a:r>
          </a:p>
          <a:p>
            <a:r>
              <a:rPr lang="en-US" dirty="0" smtClean="0"/>
              <a:t>There are also preset Colors; </a:t>
            </a:r>
            <a:r>
              <a:rPr lang="en-US" dirty="0" err="1" smtClean="0"/>
              <a:t>Color.BLACK</a:t>
            </a:r>
            <a:r>
              <a:rPr lang="en-US" dirty="0" smtClean="0"/>
              <a:t> is a static instance variable in the Color class that represents the Black color</a:t>
            </a:r>
          </a:p>
        </p:txBody>
      </p:sp>
    </p:spTree>
    <p:extLst>
      <p:ext uri="{BB962C8B-B14F-4D97-AF65-F5344CB8AC3E}">
        <p14:creationId xmlns:p14="http://schemas.microsoft.com/office/powerpoint/2010/main" val="41050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g2.setColor(</a:t>
            </a:r>
            <a:r>
              <a:rPr lang="en-US" dirty="0" err="1" smtClean="0"/>
              <a:t>Color.BLUE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This sets the color of g2 to Blue; if we draw or fill anything with g2 after doing this, it will be blue</a:t>
            </a:r>
          </a:p>
        </p:txBody>
      </p:sp>
    </p:spTree>
    <p:extLst>
      <p:ext uri="{BB962C8B-B14F-4D97-AF65-F5344CB8AC3E}">
        <p14:creationId xmlns:p14="http://schemas.microsoft.com/office/powerpoint/2010/main" val="42633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</TotalTime>
  <Words>759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Tracking Mouse Clicks in an Applet; Inner Classes</vt:lpstr>
      <vt:lpstr>Review: Interfaces</vt:lpstr>
      <vt:lpstr>Inner Classes</vt:lpstr>
      <vt:lpstr>Inner Classes</vt:lpstr>
      <vt:lpstr>Applets Track Mouse Events</vt:lpstr>
      <vt:lpstr>Review: Applet Structure</vt:lpstr>
      <vt:lpstr>Review: Applet Structure</vt:lpstr>
      <vt:lpstr>Review: Color</vt:lpstr>
      <vt:lpstr>Review: Color</vt:lpstr>
      <vt:lpstr>Review: Rectangles</vt:lpstr>
      <vt:lpstr>New Stuff!</vt:lpstr>
      <vt:lpstr>The MouseListener interface</vt:lpstr>
      <vt:lpstr>When you use the mouse…</vt:lpstr>
      <vt:lpstr>How do we use MouseEvents?</vt:lpstr>
      <vt:lpstr>More details…</vt:lpstr>
      <vt:lpstr>Review: Interfaces</vt:lpstr>
      <vt:lpstr>The MouseListener interface</vt:lpstr>
      <vt:lpstr>The MouseListener interface</vt:lpstr>
      <vt:lpstr>The Role of repaint()</vt:lpstr>
      <vt:lpstr>Our Assignment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Mouse Clicks and Key Strokes in an Applet</dc:title>
  <dc:creator>Sam Kumar</dc:creator>
  <cp:lastModifiedBy>Sam Kumar</cp:lastModifiedBy>
  <cp:revision>14</cp:revision>
  <dcterms:created xsi:type="dcterms:W3CDTF">2012-12-06T05:14:48Z</dcterms:created>
  <dcterms:modified xsi:type="dcterms:W3CDTF">2013-01-10T23:04:22Z</dcterms:modified>
</cp:coreProperties>
</file>