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7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890C-9C9B-4454-9FF0-EAB96A54EAD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1049-719D-4C21-9DC3-0F433ED6CE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MÓDULO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sz="3200" dirty="0" smtClean="0"/>
          </a:p>
          <a:p>
            <a:r>
              <a:rPr lang="pt-PT" sz="3200" dirty="0" smtClean="0">
                <a:solidFill>
                  <a:srgbClr val="FF0000"/>
                </a:solidFill>
              </a:rPr>
              <a:t>CRUD Trilho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CASOS USO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37" y="1583140"/>
            <a:ext cx="5336275" cy="4593823"/>
          </a:xfrm>
        </p:spPr>
      </p:pic>
    </p:spTree>
    <p:extLst>
      <p:ext uri="{BB962C8B-B14F-4D97-AF65-F5344CB8AC3E}">
        <p14:creationId xmlns:p14="http://schemas.microsoft.com/office/powerpoint/2010/main" val="316964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CLASSES GLOBAL</a:t>
            </a:r>
            <a:endParaRPr lang="en-US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1" y="1487606"/>
            <a:ext cx="7642747" cy="5117910"/>
          </a:xfrm>
        </p:spPr>
      </p:pic>
    </p:spTree>
    <p:extLst>
      <p:ext uri="{BB962C8B-B14F-4D97-AF65-F5344CB8AC3E}">
        <p14:creationId xmlns:p14="http://schemas.microsoft.com/office/powerpoint/2010/main" val="135460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CLASSES PARCIAL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76" y="1690687"/>
            <a:ext cx="8175008" cy="4969419"/>
          </a:xfrm>
        </p:spPr>
      </p:pic>
    </p:spTree>
    <p:extLst>
      <p:ext uri="{BB962C8B-B14F-4D97-AF65-F5344CB8AC3E}">
        <p14:creationId xmlns:p14="http://schemas.microsoft.com/office/powerpoint/2010/main" val="46564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DICIONÁRIO DADOS CLASSE TRILHO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9" y="1351128"/>
            <a:ext cx="8611737" cy="5254388"/>
          </a:xfrm>
        </p:spPr>
      </p:pic>
    </p:spTree>
    <p:extLst>
      <p:ext uri="{BB962C8B-B14F-4D97-AF65-F5344CB8AC3E}">
        <p14:creationId xmlns:p14="http://schemas.microsoft.com/office/powerpoint/2010/main" val="8544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 DADOS TABELA TRILHOS (APLICAÇÃO)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95" y="1690689"/>
            <a:ext cx="5322626" cy="4519042"/>
          </a:xfrm>
        </p:spPr>
      </p:pic>
    </p:spTree>
    <p:extLst>
      <p:ext uri="{BB962C8B-B14F-4D97-AF65-F5344CB8AC3E}">
        <p14:creationId xmlns:p14="http://schemas.microsoft.com/office/powerpoint/2010/main" val="407829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 DE VALIDAÇÃO DO NIF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7" y="1690689"/>
            <a:ext cx="6086901" cy="4437156"/>
          </a:xfrm>
        </p:spPr>
      </p:pic>
    </p:spTree>
    <p:extLst>
      <p:ext uri="{BB962C8B-B14F-4D97-AF65-F5344CB8AC3E}">
        <p14:creationId xmlns:p14="http://schemas.microsoft.com/office/powerpoint/2010/main" val="372034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FUNÇÃO IMPLEMENTADA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53" y="1583140"/>
            <a:ext cx="5977719" cy="4763069"/>
          </a:xfrm>
        </p:spPr>
      </p:pic>
    </p:spTree>
    <p:extLst>
      <p:ext uri="{BB962C8B-B14F-4D97-AF65-F5344CB8AC3E}">
        <p14:creationId xmlns:p14="http://schemas.microsoft.com/office/powerpoint/2010/main" val="3060519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Office PowerPoint</Application>
  <PresentationFormat>Ecrã Panorâmico</PresentationFormat>
  <Paragraphs>10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MÓDULO</vt:lpstr>
      <vt:lpstr>DIAGRAMA CASOS USO</vt:lpstr>
      <vt:lpstr>DIAGRAMA CLASSES GLOBAL</vt:lpstr>
      <vt:lpstr>DIAGRAMA CLASSES PARCIAL</vt:lpstr>
      <vt:lpstr>DICIONÁRIO DADOS CLASSE TRILHO</vt:lpstr>
      <vt:lpstr>TIPO DADOS TABELA TRILHOS (APLICAÇÃO)</vt:lpstr>
      <vt:lpstr>ALGORITMO DE VALIDAÇÃO DO NIF</vt:lpstr>
      <vt:lpstr>FUNÇÃO IMPLEMENTADA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</dc:title>
  <dc:creator>Utilizador do Windows</dc:creator>
  <cp:lastModifiedBy>Utilizador do Windows</cp:lastModifiedBy>
  <cp:revision>4</cp:revision>
  <dcterms:created xsi:type="dcterms:W3CDTF">2018-01-18T12:07:22Z</dcterms:created>
  <dcterms:modified xsi:type="dcterms:W3CDTF">2018-01-18T12:44:30Z</dcterms:modified>
</cp:coreProperties>
</file>