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0" autoAdjust="0"/>
    <p:restoredTop sz="95073"/>
  </p:normalViewPr>
  <p:slideViewPr>
    <p:cSldViewPr snapToGrid="0">
      <p:cViewPr varScale="1">
        <p:scale>
          <a:sx n="89" d="100"/>
          <a:sy n="89" d="100"/>
        </p:scale>
        <p:origin x="9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9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2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0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6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2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2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3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0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7BAB-CDC4-4E43-9109-A35A9DA31DA9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093A9-F490-4493-9525-5CEDB0D3C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8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ebberson/docker-alpine#consul-and-service-discover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166325" y="973579"/>
            <a:ext cx="9629194" cy="5628402"/>
            <a:chOff x="1166325" y="973579"/>
            <a:chExt cx="9629194" cy="5628402"/>
          </a:xfrm>
        </p:grpSpPr>
        <p:sp>
          <p:nvSpPr>
            <p:cNvPr id="4" name="矩形 3"/>
            <p:cNvSpPr/>
            <p:nvPr/>
          </p:nvSpPr>
          <p:spPr>
            <a:xfrm>
              <a:off x="1166325" y="3041781"/>
              <a:ext cx="9629194" cy="356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zh-CN" b="1" dirty="0" smtClean="0"/>
                <a:t>Docker host (Demo machine)</a:t>
              </a:r>
              <a:endParaRPr lang="zh-CN" altLang="en-US" b="1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030813" y="4350014"/>
              <a:ext cx="1754155" cy="61582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ackend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030813" y="5678312"/>
              <a:ext cx="1754155" cy="61582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redis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16424" y="4433660"/>
              <a:ext cx="2979308" cy="166433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zh-CN" b="1" dirty="0" smtClean="0"/>
                <a:t>Service registry</a:t>
              </a:r>
              <a:endParaRPr lang="zh-CN" altLang="en-US" b="1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09644" y="4908023"/>
              <a:ext cx="1858017" cy="888204"/>
              <a:chOff x="1480457" y="3178803"/>
              <a:chExt cx="1756721" cy="69563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480457" y="3178803"/>
                <a:ext cx="1564431" cy="49721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Consul server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576602" y="3278011"/>
                <a:ext cx="1564431" cy="49721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Consul server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672747" y="3377219"/>
                <a:ext cx="1564431" cy="49721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</a:rPr>
                  <a:t>Consul server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488294" y="4109619"/>
              <a:ext cx="1754155" cy="61582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Consul UI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7" idx="1"/>
              <a:endCxn id="14" idx="3"/>
            </p:cNvCxnSpPr>
            <p:nvPr/>
          </p:nvCxnSpPr>
          <p:spPr>
            <a:xfrm flipH="1" flipV="1">
              <a:off x="4567661" y="5478797"/>
              <a:ext cx="3463152" cy="507426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321225" y="2859199"/>
              <a:ext cx="1173332" cy="365163"/>
            </a:xfrm>
            <a:prstGeom prst="rect">
              <a:avLst/>
            </a:prstGeom>
            <a:solidFill>
              <a:schemeClr val="accent4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5000</a:t>
              </a:r>
              <a:endParaRPr lang="zh-CN" altLang="en-US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78705" y="2865935"/>
              <a:ext cx="1173332" cy="365163"/>
            </a:xfrm>
            <a:prstGeom prst="rect">
              <a:avLst/>
            </a:prstGeom>
            <a:solidFill>
              <a:schemeClr val="accent4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8500</a:t>
              </a:r>
              <a:endParaRPr lang="zh-CN" altLang="en-US" b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030813" y="973579"/>
              <a:ext cx="1754155" cy="61582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Index.html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直接箭头连接符 32"/>
            <p:cNvCxnSpPr>
              <a:stCxn id="31" idx="2"/>
              <a:endCxn id="29" idx="0"/>
            </p:cNvCxnSpPr>
            <p:nvPr/>
          </p:nvCxnSpPr>
          <p:spPr>
            <a:xfrm>
              <a:off x="8907891" y="1589401"/>
              <a:ext cx="0" cy="12697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" idx="2"/>
              <a:endCxn id="5" idx="0"/>
            </p:cNvCxnSpPr>
            <p:nvPr/>
          </p:nvCxnSpPr>
          <p:spPr>
            <a:xfrm>
              <a:off x="8907891" y="3224362"/>
              <a:ext cx="0" cy="11256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2"/>
              <a:endCxn id="23" idx="0"/>
            </p:cNvCxnSpPr>
            <p:nvPr/>
          </p:nvCxnSpPr>
          <p:spPr>
            <a:xfrm>
              <a:off x="5365371" y="3231098"/>
              <a:ext cx="1" cy="8785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" idx="2"/>
              <a:endCxn id="7" idx="0"/>
            </p:cNvCxnSpPr>
            <p:nvPr/>
          </p:nvCxnSpPr>
          <p:spPr>
            <a:xfrm>
              <a:off x="8907891" y="4965836"/>
              <a:ext cx="0" cy="7124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5" idx="1"/>
              <a:endCxn id="23" idx="3"/>
            </p:cNvCxnSpPr>
            <p:nvPr/>
          </p:nvCxnSpPr>
          <p:spPr>
            <a:xfrm flipH="1" flipV="1">
              <a:off x="6242449" y="4417530"/>
              <a:ext cx="1788364" cy="240395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77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75778" y="16377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docker</a:t>
            </a:r>
            <a:r>
              <a:rPr lang="en-US" altLang="zh-CN" dirty="0"/>
              <a:t> run --name alpine 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-it </a:t>
            </a:r>
            <a:r>
              <a:rPr lang="en-US" altLang="zh-CN" dirty="0"/>
              <a:t>alpine 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run </a:t>
            </a:r>
            <a:r>
              <a:rPr lang="en-US" altLang="zh-CN" dirty="0"/>
              <a:t>--name alpine --</a:t>
            </a:r>
            <a:r>
              <a:rPr lang="en-US" altLang="zh-CN" dirty="0" err="1"/>
              <a:t>rm</a:t>
            </a:r>
            <a:r>
              <a:rPr lang="en-US" altLang="zh-CN" dirty="0"/>
              <a:t> -w /</a:t>
            </a:r>
            <a:r>
              <a:rPr lang="en-US" altLang="zh-CN" dirty="0" smtClean="0"/>
              <a:t>app </a:t>
            </a:r>
            <a:r>
              <a:rPr lang="en-US" altLang="zh-CN" dirty="0"/>
              <a:t>-v %CD%:/app </a:t>
            </a:r>
            <a:r>
              <a:rPr lang="en-US" altLang="zh-CN" dirty="0" err="1"/>
              <a:t>php:alpine</a:t>
            </a:r>
            <a:r>
              <a:rPr lang="en-US" altLang="zh-CN" dirty="0"/>
              <a:t>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–v</a:t>
            </a:r>
          </a:p>
          <a:p>
            <a:pPr marL="0" indent="0">
              <a:buNone/>
            </a:pPr>
            <a:r>
              <a:rPr lang="en-US" altLang="zh-CN" dirty="0" err="1"/>
              <a:t>docker</a:t>
            </a:r>
            <a:r>
              <a:rPr lang="en-US" altLang="zh-CN" dirty="0"/>
              <a:t> run --name python --</a:t>
            </a:r>
            <a:r>
              <a:rPr lang="en-US" altLang="zh-CN" dirty="0" err="1"/>
              <a:t>rm</a:t>
            </a:r>
            <a:r>
              <a:rPr lang="en-US" altLang="zh-CN" dirty="0"/>
              <a:t> -w /app  -v %CD%:/app </a:t>
            </a:r>
            <a:r>
              <a:rPr lang="en-US" altLang="zh-CN" dirty="0" err="1" smtClean="0"/>
              <a:t>php:alpine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info.php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run --name python --</a:t>
            </a:r>
            <a:r>
              <a:rPr lang="en-US" altLang="zh-CN" dirty="0" err="1"/>
              <a:t>rm</a:t>
            </a:r>
            <a:r>
              <a:rPr lang="en-US" altLang="zh-CN" dirty="0"/>
              <a:t> -w /app  -v %CD%:/app </a:t>
            </a:r>
            <a:r>
              <a:rPr lang="en-US" altLang="zh-CN" dirty="0" err="1"/>
              <a:t>python:alpine</a:t>
            </a:r>
            <a:r>
              <a:rPr lang="en-US" altLang="zh-CN" dirty="0"/>
              <a:t> python -V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docker</a:t>
            </a:r>
            <a:r>
              <a:rPr lang="en-US" altLang="zh-CN" dirty="0"/>
              <a:t> build -t </a:t>
            </a:r>
            <a:r>
              <a:rPr lang="en-US" altLang="zh-CN" dirty="0" err="1"/>
              <a:t>mypython:latest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5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FROM </a:t>
            </a:r>
            <a:r>
              <a:rPr lang="en-US" altLang="zh-CN" dirty="0" err="1"/>
              <a:t>python:alpine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WORKDIR /</a:t>
            </a:r>
            <a:r>
              <a:rPr lang="en-US" altLang="zh-CN" dirty="0"/>
              <a:t>app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COPY </a:t>
            </a:r>
            <a:r>
              <a:rPr lang="en-US" altLang="zh-CN" dirty="0" err="1"/>
              <a:t>requirements.txt</a:t>
            </a:r>
            <a:r>
              <a:rPr lang="en-US" altLang="zh-CN" dirty="0"/>
              <a:t> .</a:t>
            </a:r>
            <a:r>
              <a:rPr lang="en-US" altLang="zh-CN" b="1" dirty="0"/>
              <a:t>/</a:t>
            </a:r>
            <a:br>
              <a:rPr lang="en-US" altLang="zh-CN" b="1" dirty="0"/>
            </a:br>
            <a:r>
              <a:rPr lang="en-US" altLang="zh-CN" dirty="0"/>
              <a:t>#COPY </a:t>
            </a:r>
            <a:r>
              <a:rPr lang="en-US" altLang="zh-CN" dirty="0" err="1"/>
              <a:t>backend.py</a:t>
            </a:r>
            <a:r>
              <a:rPr lang="en-US" altLang="zh-CN" dirty="0"/>
              <a:t> ./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RUN </a:t>
            </a:r>
            <a:r>
              <a:rPr lang="en-US" altLang="zh-CN" dirty="0"/>
              <a:t>pip install </a:t>
            </a:r>
            <a:r>
              <a:rPr lang="en-US" altLang="zh-CN" b="1" dirty="0"/>
              <a:t>--</a:t>
            </a:r>
            <a:r>
              <a:rPr lang="en-US" altLang="zh-CN" dirty="0"/>
              <a:t>no-cache-</a:t>
            </a:r>
            <a:r>
              <a:rPr lang="en-US" altLang="zh-CN" dirty="0" err="1"/>
              <a:t>dir</a:t>
            </a:r>
            <a:r>
              <a:rPr lang="en-US" altLang="zh-CN" dirty="0"/>
              <a:t> </a:t>
            </a:r>
            <a:r>
              <a:rPr lang="en-US" altLang="zh-CN" b="1" dirty="0"/>
              <a:t>-</a:t>
            </a:r>
            <a:r>
              <a:rPr lang="en-US" altLang="zh-CN" dirty="0"/>
              <a:t>r </a:t>
            </a:r>
            <a:r>
              <a:rPr lang="en-US" altLang="zh-CN" dirty="0" err="1"/>
              <a:t>requirements.txt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6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Other’s excellent consul 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github.com/smebberson/docker-alpine#consul-and-service-discovery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alpine-consul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mtClean="0"/>
              <a:t>alpine-consul-</a:t>
            </a:r>
            <a:r>
              <a:rPr lang="en-US" altLang="zh-CN" dirty="0" err="1" smtClean="0"/>
              <a:t>ui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alpine-consul-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Service registry service UI :</a:t>
            </a:r>
          </a:p>
          <a:p>
            <a:pPr marL="0" indent="0">
              <a:buNone/>
            </a:pPr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smtClean="0"/>
              <a:t>localhost:8500/ui/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Restful return</a:t>
            </a:r>
          </a:p>
          <a:p>
            <a:pPr marL="0" indent="0">
              <a:buNone/>
            </a:pPr>
            <a:r>
              <a:rPr kumimoji="1" lang="en-US" altLang="zh-CN" dirty="0" smtClean="0"/>
              <a:t>http://localhost:5000/ce/api/v1.0/courses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5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126</Words>
  <Application>Microsoft Macintosh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Other’s excellent consul docker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Office 用户</cp:lastModifiedBy>
  <cp:revision>31</cp:revision>
  <dcterms:created xsi:type="dcterms:W3CDTF">2018-05-27T06:06:57Z</dcterms:created>
  <dcterms:modified xsi:type="dcterms:W3CDTF">2018-05-29T00:58:08Z</dcterms:modified>
</cp:coreProperties>
</file>