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57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4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46FEB-6533-4778-8682-859E4C6A3A82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527F2-303E-4968-B673-324E6046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5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0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3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6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7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9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2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5247-A0F9-451C-8367-F46B7645F8B6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2E17-B188-4D59-9144-F45792F45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4134779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47108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64243" y="4134779"/>
            <a:ext cx="20998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4243" y="4715852"/>
            <a:ext cx="20998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5652120" y="4134779"/>
            <a:ext cx="94711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LOG IN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67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98884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일지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0221" y="2708920"/>
            <a:ext cx="39597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길잃은</a:t>
            </a:r>
            <a:r>
              <a:rPr lang="ko-KR" altLang="en-US" dirty="0" smtClean="0"/>
              <a:t> 아이를 찾아라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권장레벨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221" y="3815752"/>
            <a:ext cx="29546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멧돼지 사냥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권장레벨 </a:t>
            </a:r>
            <a:r>
              <a:rPr lang="en-US" altLang="ko-KR" dirty="0" smtClean="0"/>
              <a:t>3)</a:t>
            </a:r>
            <a:endParaRPr lang="ko-KR" altLang="en-US" dirty="0"/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6732240" y="530120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다음</a:t>
            </a:r>
            <a:endParaRPr lang="ko-KR" altLang="en-US" dirty="0"/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1770221" y="530120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8803" y="3104832"/>
            <a:ext cx="50465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en-US" altLang="ko-KR" dirty="0" smtClean="0"/>
          </a:p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8803" y="4293096"/>
            <a:ext cx="50465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en-US" altLang="ko-KR" dirty="0" smtClean="0"/>
          </a:p>
          <a:p>
            <a:r>
              <a:rPr lang="ko-KR" altLang="en-US" dirty="0" err="1" smtClean="0"/>
              <a:t>퀘스트설명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퀘스트설명</a:t>
            </a:r>
            <a:endParaRPr lang="ko-KR" altLang="en-US" dirty="0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1" name="TextBox 20">
            <a:hlinkClick r:id="rId4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22" name="TextBox 21">
            <a:hlinkClick r:id="rId5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journal</a:t>
            </a:r>
            <a:r>
              <a:rPr lang="en-US" altLang="ko-KR" dirty="0" err="1" smtClean="0"/>
              <a:t>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0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98884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일지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0221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레벨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3212976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고블린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8249" y="3220511"/>
            <a:ext cx="41192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7521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2362" y="3212976"/>
            <a:ext cx="311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71800" y="4293096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멧돼</a:t>
            </a:r>
            <a:r>
              <a:rPr lang="ko-KR" altLang="en-US" dirty="0"/>
              <a:t>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8249" y="4300631"/>
            <a:ext cx="41192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몬스터설명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52362" y="4293096"/>
            <a:ext cx="311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9" name="TextBox 28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30" name="TextBox 29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dictionary</a:t>
            </a:r>
            <a:r>
              <a:rPr lang="en-US" altLang="ko-KR" dirty="0" err="1" smtClean="0"/>
              <a:t>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4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3275856" y="494116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전투한다</a:t>
            </a:r>
            <a:endParaRPr lang="ko-KR" altLang="en-US" dirty="0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4828254" y="494116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지나친</a:t>
            </a:r>
            <a:r>
              <a:rPr lang="ko-KR" altLang="en-US" dirty="0"/>
              <a:t>다</a:t>
            </a:r>
            <a:endParaRPr lang="ko-KR" altLang="en-US" dirty="0"/>
          </a:p>
        </p:txBody>
      </p:sp>
      <p:sp>
        <p:nvSpPr>
          <p:cNvPr id="28" name="TextBox 27">
            <a:hlinkClick r:id="rId4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30" name="TextBox 29">
            <a:hlinkClick r:id="rId3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31" name="TextBox 30">
            <a:hlinkClick r:id="rId6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32" name="TextBox 31">
            <a:hlinkClick r:id="rId7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battle_choice.jsp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2094" y="3060271"/>
            <a:ext cx="41192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고블린들이</a:t>
            </a:r>
            <a:r>
              <a:rPr lang="ko-KR" altLang="en-US" dirty="0" smtClean="0"/>
              <a:t> 위협적으로 </a:t>
            </a:r>
            <a:r>
              <a:rPr lang="ko-KR" altLang="en-US" dirty="0" err="1" smtClean="0"/>
              <a:t>무리지어</a:t>
            </a:r>
            <a:r>
              <a:rPr lang="ko-KR" altLang="en-US" dirty="0" smtClean="0"/>
              <a:t>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198884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전투</a:t>
            </a:r>
            <a:endParaRPr lang="ko-KR" altLang="en-US" dirty="0"/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6084168" y="531275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28" name="TextBox 27">
            <a:hlinkClick r:id="rId3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31" name="TextBox 30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32" name="TextBox 31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battle.jsp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84168" y="2852936"/>
            <a:ext cx="1440160" cy="172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39187" y="2852936"/>
            <a:ext cx="1440160" cy="172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08527" y="5303303"/>
            <a:ext cx="39628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오니가와라의</a:t>
            </a:r>
            <a:r>
              <a:rPr lang="ko-KR" altLang="en-US" dirty="0" smtClean="0"/>
              <a:t> 턴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입혔다</a:t>
            </a:r>
            <a:endParaRPr lang="en-US" altLang="ko-KR" dirty="0" smtClean="0"/>
          </a:p>
          <a:p>
            <a:r>
              <a:rPr lang="ko-KR" altLang="en-US" dirty="0" err="1" smtClean="0"/>
              <a:t>고블린의</a:t>
            </a:r>
            <a:r>
              <a:rPr lang="ko-KR" altLang="en-US" dirty="0" smtClean="0"/>
              <a:t> 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7521" y="2864323"/>
            <a:ext cx="7729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스킬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37521" y="3532366"/>
            <a:ext cx="7729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스킬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37521" y="4185084"/>
            <a:ext cx="10038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아이템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9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1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chararter_select.jsp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87824" y="98072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케릭터를</a:t>
            </a:r>
            <a:r>
              <a:rPr lang="ko-KR" altLang="en-US" dirty="0" smtClean="0"/>
              <a:t> 선택하세요</a:t>
            </a:r>
            <a:endParaRPr lang="ko-KR" altLang="en-US" dirty="0"/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3563888" y="1916832"/>
            <a:ext cx="18722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84168" y="1916832"/>
            <a:ext cx="18722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hlinkClick r:id="rId3" action="ppaction://hlinksldjump"/>
          </p:cNvPr>
          <p:cNvSpPr/>
          <p:nvPr/>
        </p:nvSpPr>
        <p:spPr>
          <a:xfrm>
            <a:off x="1115616" y="1916832"/>
            <a:ext cx="18722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1382306" y="32138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케릭터이름</a:t>
            </a:r>
            <a:endParaRPr lang="en-US" altLang="ko-KR" dirty="0" smtClean="0"/>
          </a:p>
          <a:p>
            <a:r>
              <a:rPr lang="ko-KR" altLang="en-US" dirty="0" smtClean="0"/>
              <a:t>직업</a:t>
            </a:r>
            <a:endParaRPr lang="en-US" altLang="ko-KR" dirty="0" smtClean="0"/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3830578" y="33523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새로만들</a:t>
            </a:r>
            <a:r>
              <a:rPr lang="ko-KR" altLang="en-US" dirty="0" err="1"/>
              <a:t>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3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chararter_create.jsp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9765" y="109590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109590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궁수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09590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마법사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716" y="1844824"/>
            <a:ext cx="6133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직업설명 직업설명 직업설명 직업설명 직업설명 직업설명</a:t>
            </a:r>
            <a:endParaRPr lang="en-US" altLang="ko-KR" dirty="0" smtClean="0"/>
          </a:p>
          <a:p>
            <a:r>
              <a:rPr lang="ko-KR" altLang="en-US" dirty="0" smtClean="0"/>
              <a:t>직업설명 직업설명 직업설명 직업설명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6716" y="45811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케릭터이름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11165" y="4581128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오니가와</a:t>
            </a:r>
            <a:r>
              <a:rPr lang="ko-KR" altLang="en-US" dirty="0" err="1"/>
              <a:t>라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16716" y="28529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</a:t>
            </a:r>
            <a:endParaRPr lang="ko-KR" alt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15287" y="2852936"/>
            <a:ext cx="60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DEX</a:t>
            </a:r>
            <a:endParaRPr lang="ko-KR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90991" y="285293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</a:t>
            </a:r>
            <a:endParaRPr lang="ko-KR" altLang="en-US" dirty="0" smtClean="0"/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4637303" y="4581128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생성하기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8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intro.jsp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1556792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간단한스토리설명간단한스토리설명간단한스토리설명</a:t>
            </a:r>
            <a:endParaRPr lang="en-US" altLang="ko-KR" dirty="0"/>
          </a:p>
          <a:p>
            <a:r>
              <a:rPr lang="ko-KR" altLang="en-US" dirty="0" err="1" smtClean="0"/>
              <a:t>간단한스토리설명간단한스토리설명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간단한스토리설명간단한스토리설명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27996" y="4581128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시작하기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49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inventory.jsp</a:t>
            </a:r>
            <a:endParaRPr lang="ko-KR" altLang="en-US" dirty="0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50288" y="1988840"/>
            <a:ext cx="2873640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90357" y="1988840"/>
            <a:ext cx="78526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05091" y="3356992"/>
            <a:ext cx="78526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75623" y="3356992"/>
            <a:ext cx="78526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5091" y="5013176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케릭터정보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5091" y="5589240"/>
            <a:ext cx="5741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STR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27134" y="5589240"/>
            <a:ext cx="608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DEX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92280" y="5589240"/>
            <a:ext cx="5469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INT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5091" y="6065527"/>
            <a:ext cx="5787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ATK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27134" y="6065527"/>
            <a:ext cx="5838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map_detail_none.jsp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hlinkClick r:id="rId2" action="ppaction://hlinksldjump"/>
          </p:cNvPr>
          <p:cNvSpPr txBox="1"/>
          <p:nvPr/>
        </p:nvSpPr>
        <p:spPr>
          <a:xfrm>
            <a:off x="2935975" y="4000418"/>
            <a:ext cx="33489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월드맵에서</a:t>
            </a:r>
            <a:r>
              <a:rPr lang="ko-KR" altLang="en-US" dirty="0" smtClean="0"/>
              <a:t> 지역을 선택하세요</a:t>
            </a:r>
            <a:endParaRPr lang="ko-KR" altLang="en-US" dirty="0"/>
          </a:p>
        </p:txBody>
      </p:sp>
      <p:sp>
        <p:nvSpPr>
          <p:cNvPr id="49" name="TextBox 48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50" name="TextBox 49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51" name="TextBox 50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52" name="TextBox 51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53" name="TextBox 52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3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67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map_world</a:t>
            </a:r>
            <a:r>
              <a:rPr lang="en-US" altLang="ko-KR" dirty="0" err="1" smtClean="0"/>
              <a:t>.jsp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619672" y="263691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태초마을</a:t>
            </a:r>
            <a:endParaRPr lang="ko-KR" altLang="en-US" dirty="0"/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2537192" y="3645024"/>
            <a:ext cx="90441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숲</a:t>
            </a:r>
            <a:endParaRPr lang="en-US" altLang="ko-KR" dirty="0" smtClean="0"/>
          </a:p>
          <a:p>
            <a:r>
              <a:rPr lang="en-US" altLang="ko-KR" dirty="0" smtClean="0"/>
              <a:t>(1 ~ 5)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508518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왕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19002" y="4509120"/>
            <a:ext cx="9492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깊은숲</a:t>
            </a:r>
            <a:endParaRPr lang="en-US" altLang="ko-KR" dirty="0" smtClean="0"/>
          </a:p>
          <a:p>
            <a:r>
              <a:rPr lang="en-US" altLang="ko-KR" dirty="0" smtClean="0"/>
              <a:t>(5 ~10)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8186" y="2969319"/>
            <a:ext cx="11079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어두운숲</a:t>
            </a:r>
            <a:endParaRPr lang="en-US" altLang="ko-KR" dirty="0" smtClean="0"/>
          </a:p>
          <a:p>
            <a:r>
              <a:rPr lang="en-US" altLang="ko-KR" dirty="0" smtClean="0"/>
              <a:t>(10 ~15)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45082" y="4808185"/>
            <a:ext cx="10759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심연</a:t>
            </a:r>
            <a:endParaRPr lang="en-US" altLang="ko-KR" dirty="0" smtClean="0"/>
          </a:p>
          <a:p>
            <a:r>
              <a:rPr lang="en-US" altLang="ko-KR" dirty="0" smtClean="0"/>
              <a:t>(15 ~20)</a:t>
            </a:r>
            <a:endParaRPr lang="ko-KR" altLang="en-US" dirty="0"/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0" name="TextBox 19">
            <a:hlinkClick r:id="rId7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1" name="TextBox 20">
            <a:hlinkClick r:id="rId8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map_detail.jsp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988840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태초마을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70221" y="27089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70221" y="3284984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촌</a:t>
            </a:r>
            <a:r>
              <a:rPr lang="ko-KR" altLang="en-US" dirty="0"/>
              <a:t>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0221" y="3843595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24" name="TextBox 23">
            <a:hlinkClick r:id="rId2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5" name="TextBox 24">
            <a:hlinkClick r:id="rId3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7" name="TextBox 26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8" name="TextBox 27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29" name="TextBox 28">
            <a:hlinkClick r:id="rId2" action="ppaction://hlinksldjump"/>
          </p:cNvPr>
          <p:cNvSpPr txBox="1"/>
          <p:nvPr/>
        </p:nvSpPr>
        <p:spPr>
          <a:xfrm>
            <a:off x="6732240" y="5301208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map_detail.jsp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0287" y="1988840"/>
            <a:ext cx="7120371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1988840"/>
            <a:ext cx="1135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숲</a:t>
            </a:r>
            <a:r>
              <a:rPr lang="en-US" altLang="ko-KR" dirty="0" smtClean="0"/>
              <a:t>(1 ~ 5)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221" y="2708920"/>
            <a:ext cx="16001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길잃은</a:t>
            </a:r>
            <a:r>
              <a:rPr lang="ko-KR" altLang="en-US" dirty="0" smtClean="0"/>
              <a:t> 아이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70221" y="3284984"/>
            <a:ext cx="10567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사냥꾼</a:t>
            </a:r>
            <a:endParaRPr lang="ko-KR" altLang="en-US" dirty="0"/>
          </a:p>
        </p:txBody>
      </p:sp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1770221" y="530120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진행하기</a:t>
            </a:r>
            <a:endParaRPr lang="ko-KR" altLang="en-US" dirty="0"/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6732240" y="5301208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1331640" y="1124744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월드맵</a:t>
            </a:r>
            <a:endParaRPr lang="ko-KR" altLang="en-US" dirty="0"/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4139952" y="112474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sp>
        <p:nvSpPr>
          <p:cNvPr id="23" name="TextBox 22">
            <a:hlinkClick r:id="rId2" action="ppaction://hlinksldjump"/>
          </p:cNvPr>
          <p:cNvSpPr txBox="1"/>
          <p:nvPr/>
        </p:nvSpPr>
        <p:spPr>
          <a:xfrm>
            <a:off x="2629525" y="112474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둘러보</a:t>
            </a:r>
            <a:r>
              <a:rPr lang="ko-KR" altLang="en-US" dirty="0"/>
              <a:t>기</a:t>
            </a: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5753452" y="1124744"/>
            <a:ext cx="1338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퀘스트일지</a:t>
            </a:r>
            <a:endParaRPr lang="ko-KR" altLang="en-US" dirty="0"/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7524328" y="112474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1770221" y="3815752"/>
            <a:ext cx="16001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고블린</a:t>
            </a:r>
            <a:r>
              <a:rPr lang="ko-KR" altLang="en-US" dirty="0" smtClean="0"/>
              <a:t> 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2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216</Words>
  <Application>Microsoft Office PowerPoint</Application>
  <PresentationFormat>화면 슬라이드 쇼(4:3)</PresentationFormat>
  <Paragraphs>140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105</dc:creator>
  <cp:lastModifiedBy>105</cp:lastModifiedBy>
  <cp:revision>22</cp:revision>
  <dcterms:created xsi:type="dcterms:W3CDTF">2019-02-22T11:36:11Z</dcterms:created>
  <dcterms:modified xsi:type="dcterms:W3CDTF">2019-03-08T10:11:27Z</dcterms:modified>
</cp:coreProperties>
</file>