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57" r:id="rId6"/>
    <p:sldId id="266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14" autoAdjust="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46FEB-6533-4778-8682-859E4C6A3A82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527F2-303E-4968-B673-324E6046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5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40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3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6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37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80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4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7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78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9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12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22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C5247-A0F9-451C-8367-F46B7645F8B6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8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index.jsp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1800" y="4134779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1800" y="471084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64243" y="4134779"/>
            <a:ext cx="20998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64243" y="4715852"/>
            <a:ext cx="20998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hlinkClick r:id="rId2" action="ppaction://hlinksldjump"/>
          </p:cNvPr>
          <p:cNvSpPr txBox="1"/>
          <p:nvPr/>
        </p:nvSpPr>
        <p:spPr>
          <a:xfrm>
            <a:off x="5652120" y="4134779"/>
            <a:ext cx="947119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LOG IN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367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50287" y="1988840"/>
            <a:ext cx="7120371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3608" y="1988840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일지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70221" y="2708920"/>
            <a:ext cx="395973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err="1" smtClean="0"/>
              <a:t>길잃은</a:t>
            </a:r>
            <a:r>
              <a:rPr lang="ko-KR" altLang="en-US" dirty="0" smtClean="0"/>
              <a:t> 아이를 찾아라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권장레벨 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70221" y="3815752"/>
            <a:ext cx="295465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멧돼지 사냥 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권장레벨 </a:t>
            </a:r>
            <a:r>
              <a:rPr lang="en-US" altLang="ko-KR" dirty="0" smtClean="0"/>
              <a:t>3)</a:t>
            </a:r>
            <a:endParaRPr lang="ko-KR" altLang="en-US" dirty="0"/>
          </a:p>
        </p:txBody>
      </p:sp>
      <p:sp>
        <p:nvSpPr>
          <p:cNvPr id="11" name="TextBox 10">
            <a:hlinkClick r:id="rId2" action="ppaction://hlinksldjump"/>
          </p:cNvPr>
          <p:cNvSpPr txBox="1"/>
          <p:nvPr/>
        </p:nvSpPr>
        <p:spPr>
          <a:xfrm>
            <a:off x="6732240" y="5301208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다음</a:t>
            </a:r>
            <a:endParaRPr lang="ko-KR" altLang="en-US" dirty="0"/>
          </a:p>
        </p:txBody>
      </p: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1770221" y="5301208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이전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08803" y="3104832"/>
            <a:ext cx="504657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퀘스트설명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퀘스트설명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퀘스트설명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퀘스트설명</a:t>
            </a:r>
            <a:endParaRPr lang="en-US" altLang="ko-KR" dirty="0" smtClean="0"/>
          </a:p>
          <a:p>
            <a:r>
              <a:rPr lang="ko-KR" altLang="en-US" dirty="0" err="1" smtClean="0"/>
              <a:t>퀘스트설명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퀘스트설명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08803" y="4293096"/>
            <a:ext cx="504657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퀘스트설명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퀘스트설명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퀘스트설명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퀘스트설명</a:t>
            </a:r>
            <a:endParaRPr lang="en-US" altLang="ko-KR" dirty="0" smtClean="0"/>
          </a:p>
          <a:p>
            <a:r>
              <a:rPr lang="ko-KR" altLang="en-US" dirty="0" err="1" smtClean="0"/>
              <a:t>퀘스트설명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퀘스트설명</a:t>
            </a:r>
            <a:endParaRPr lang="ko-KR" altLang="en-US" dirty="0"/>
          </a:p>
        </p:txBody>
      </p: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1331640" y="1124744"/>
            <a:ext cx="8771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월드맵</a:t>
            </a:r>
            <a:endParaRPr lang="ko-KR" altLang="en-US" dirty="0"/>
          </a:p>
        </p:txBody>
      </p:sp>
      <p:sp>
        <p:nvSpPr>
          <p:cNvPr id="21" name="TextBox 20">
            <a:hlinkClick r:id="rId4" action="ppaction://hlinksldjump"/>
          </p:cNvPr>
          <p:cNvSpPr txBox="1"/>
          <p:nvPr/>
        </p:nvSpPr>
        <p:spPr>
          <a:xfrm>
            <a:off x="4139952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sp>
        <p:nvSpPr>
          <p:cNvPr id="22" name="TextBox 21">
            <a:hlinkClick r:id="rId5" action="ppaction://hlinksldjump"/>
          </p:cNvPr>
          <p:cNvSpPr txBox="1"/>
          <p:nvPr/>
        </p:nvSpPr>
        <p:spPr>
          <a:xfrm>
            <a:off x="2629525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둘러보</a:t>
            </a:r>
            <a:r>
              <a:rPr lang="ko-KR" altLang="en-US" dirty="0"/>
              <a:t>기</a:t>
            </a:r>
          </a:p>
        </p:txBody>
      </p:sp>
      <p:sp>
        <p:nvSpPr>
          <p:cNvPr id="23" name="TextBox 22">
            <a:hlinkClick r:id="rId2" action="ppaction://hlinksldjump"/>
          </p:cNvPr>
          <p:cNvSpPr txBox="1"/>
          <p:nvPr/>
        </p:nvSpPr>
        <p:spPr>
          <a:xfrm>
            <a:off x="5753452" y="1124744"/>
            <a:ext cx="13388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퀘스트일지</a:t>
            </a:r>
            <a:endParaRPr lang="ko-KR" altLang="en-US" dirty="0"/>
          </a:p>
        </p:txBody>
      </p:sp>
      <p:sp>
        <p:nvSpPr>
          <p:cNvPr id="24" name="TextBox 23">
            <a:hlinkClick r:id="rId6" action="ppaction://hlinksldjump"/>
          </p:cNvPr>
          <p:cNvSpPr txBox="1"/>
          <p:nvPr/>
        </p:nvSpPr>
        <p:spPr>
          <a:xfrm>
            <a:off x="7524328" y="1124744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도감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quest.jsp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02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50287" y="1988840"/>
            <a:ext cx="7120371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3608" y="1988840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일지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70221" y="2708920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레벨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71800" y="3212976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고블린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28249" y="3220511"/>
            <a:ext cx="411924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/>
              <a:t>몬스터설명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몬스터설명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71800" y="2708920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37521" y="2708920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52362" y="3212976"/>
            <a:ext cx="3113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71800" y="4293096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멧돼</a:t>
            </a:r>
            <a:r>
              <a:rPr lang="ko-KR" altLang="en-US" dirty="0"/>
              <a:t>지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28249" y="4300631"/>
            <a:ext cx="411924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/>
              <a:t>몬스터설명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몬스터설명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52362" y="4293096"/>
            <a:ext cx="3113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8" name="TextBox 27">
            <a:hlinkClick r:id="rId2" action="ppaction://hlinksldjump"/>
          </p:cNvPr>
          <p:cNvSpPr txBox="1"/>
          <p:nvPr/>
        </p:nvSpPr>
        <p:spPr>
          <a:xfrm>
            <a:off x="1331640" y="1124744"/>
            <a:ext cx="8771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월드맵</a:t>
            </a:r>
            <a:endParaRPr lang="ko-KR" altLang="en-US" dirty="0"/>
          </a:p>
        </p:txBody>
      </p:sp>
      <p:sp>
        <p:nvSpPr>
          <p:cNvPr id="29" name="TextBox 28">
            <a:hlinkClick r:id="rId3" action="ppaction://hlinksldjump"/>
          </p:cNvPr>
          <p:cNvSpPr txBox="1"/>
          <p:nvPr/>
        </p:nvSpPr>
        <p:spPr>
          <a:xfrm>
            <a:off x="4139952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sp>
        <p:nvSpPr>
          <p:cNvPr id="30" name="TextBox 29">
            <a:hlinkClick r:id="rId4" action="ppaction://hlinksldjump"/>
          </p:cNvPr>
          <p:cNvSpPr txBox="1"/>
          <p:nvPr/>
        </p:nvSpPr>
        <p:spPr>
          <a:xfrm>
            <a:off x="2629525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둘러보</a:t>
            </a:r>
            <a:r>
              <a:rPr lang="ko-KR" altLang="en-US" dirty="0"/>
              <a:t>기</a:t>
            </a:r>
          </a:p>
        </p:txBody>
      </p:sp>
      <p:sp>
        <p:nvSpPr>
          <p:cNvPr id="31" name="TextBox 30">
            <a:hlinkClick r:id="rId5" action="ppaction://hlinksldjump"/>
          </p:cNvPr>
          <p:cNvSpPr txBox="1"/>
          <p:nvPr/>
        </p:nvSpPr>
        <p:spPr>
          <a:xfrm>
            <a:off x="5753452" y="1124744"/>
            <a:ext cx="13388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퀘스트일지</a:t>
            </a:r>
            <a:endParaRPr lang="ko-KR" altLang="en-US" dirty="0"/>
          </a:p>
        </p:txBody>
      </p:sp>
      <p:sp>
        <p:nvSpPr>
          <p:cNvPr id="32" name="TextBox 31">
            <a:hlinkClick r:id="rId6" action="ppaction://hlinksldjump"/>
          </p:cNvPr>
          <p:cNvSpPr txBox="1"/>
          <p:nvPr/>
        </p:nvSpPr>
        <p:spPr>
          <a:xfrm>
            <a:off x="7524328" y="1124744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도감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list.jsp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41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19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Chararter_select.jsp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87824" y="980728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케릭터를</a:t>
            </a:r>
            <a:r>
              <a:rPr lang="ko-KR" altLang="en-US" dirty="0" smtClean="0"/>
              <a:t> 선택하세요</a:t>
            </a:r>
            <a:endParaRPr lang="ko-KR" altLang="en-US" dirty="0"/>
          </a:p>
        </p:txBody>
      </p:sp>
      <p:sp>
        <p:nvSpPr>
          <p:cNvPr id="6" name="직사각형 5">
            <a:hlinkClick r:id="rId2" action="ppaction://hlinksldjump"/>
          </p:cNvPr>
          <p:cNvSpPr/>
          <p:nvPr/>
        </p:nvSpPr>
        <p:spPr>
          <a:xfrm>
            <a:off x="3563888" y="1916832"/>
            <a:ext cx="1872208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84168" y="1916832"/>
            <a:ext cx="1872208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hlinkClick r:id="rId3" action="ppaction://hlinksldjump"/>
          </p:cNvPr>
          <p:cNvSpPr/>
          <p:nvPr/>
        </p:nvSpPr>
        <p:spPr>
          <a:xfrm>
            <a:off x="1115616" y="1916832"/>
            <a:ext cx="1872208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hlinkClick r:id="rId3" action="ppaction://hlinksldjump"/>
          </p:cNvPr>
          <p:cNvSpPr txBox="1"/>
          <p:nvPr/>
        </p:nvSpPr>
        <p:spPr>
          <a:xfrm>
            <a:off x="1382306" y="321384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케릭터이름</a:t>
            </a:r>
            <a:endParaRPr lang="en-US" altLang="ko-KR" dirty="0" smtClean="0"/>
          </a:p>
          <a:p>
            <a:r>
              <a:rPr lang="ko-KR" altLang="en-US" dirty="0" smtClean="0"/>
              <a:t>직업</a:t>
            </a:r>
            <a:endParaRPr lang="en-US" altLang="ko-KR" dirty="0" smtClean="0"/>
          </a:p>
        </p:txBody>
      </p:sp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3830578" y="33523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새로만들</a:t>
            </a:r>
            <a:r>
              <a:rPr lang="ko-KR" altLang="en-US" dirty="0" err="1"/>
              <a:t>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70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23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chararter_create.jsp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9765" y="1095904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816" y="1095904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궁수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095904"/>
            <a:ext cx="8771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마법사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6716" y="1844824"/>
            <a:ext cx="6133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직업설명 직업설명 직업설명 직업설명 직업설명 직업설명</a:t>
            </a:r>
            <a:endParaRPr lang="en-US" altLang="ko-KR" dirty="0" smtClean="0"/>
          </a:p>
          <a:p>
            <a:r>
              <a:rPr lang="ko-KR" altLang="en-US" dirty="0" smtClean="0"/>
              <a:t>직업설명 직업설명 직업설명 직업설명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6716" y="45811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케릭터이름</a:t>
            </a:r>
            <a:endParaRPr lang="ko-KR" alt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811165" y="4581128"/>
            <a:ext cx="13388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오니가와</a:t>
            </a:r>
            <a:r>
              <a:rPr lang="ko-KR" altLang="en-US" dirty="0" err="1"/>
              <a:t>라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116716" y="285293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</a:t>
            </a:r>
            <a:endParaRPr lang="ko-KR" alt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015287" y="2852936"/>
            <a:ext cx="60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DEX</a:t>
            </a:r>
            <a:endParaRPr lang="ko-KR" alt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90991" y="285293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</a:t>
            </a:r>
            <a:endParaRPr lang="ko-KR" altLang="en-US" dirty="0" smtClean="0"/>
          </a:p>
        </p:txBody>
      </p:sp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4637303" y="4581128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생성하기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83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1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intro.jsp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672" y="1556792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간단한스토리설명</a:t>
            </a:r>
            <a:r>
              <a:rPr lang="ko-KR" altLang="en-US" dirty="0" err="1" smtClean="0"/>
              <a:t>간단한스토리설명간단한스토리설명</a:t>
            </a:r>
            <a:endParaRPr lang="en-US" altLang="ko-KR" dirty="0"/>
          </a:p>
          <a:p>
            <a:r>
              <a:rPr lang="ko-KR" altLang="en-US" dirty="0" err="1" smtClean="0"/>
              <a:t>간단한스토리설명간단한스토리설명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간단한스토리설명간단한스토리설명</a:t>
            </a:r>
            <a:endParaRPr lang="ko-KR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27996" y="4581128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시작하기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3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main.jsp</a:t>
            </a:r>
            <a:endParaRPr lang="ko-KR" altLang="en-US" dirty="0"/>
          </a:p>
        </p:txBody>
      </p:sp>
      <p:sp>
        <p:nvSpPr>
          <p:cNvPr id="3" name="TextBox 2">
            <a:hlinkClick r:id="rId2" action="ppaction://hlinksldjump"/>
          </p:cNvPr>
          <p:cNvSpPr txBox="1"/>
          <p:nvPr/>
        </p:nvSpPr>
        <p:spPr>
          <a:xfrm>
            <a:off x="1331640" y="1124744"/>
            <a:ext cx="8771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월드맵</a:t>
            </a:r>
            <a:endParaRPr lang="ko-KR" altLang="en-US" dirty="0"/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4139952" y="1124744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2629525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둘러보</a:t>
            </a:r>
            <a:r>
              <a:rPr lang="ko-KR" altLang="en-US" dirty="0"/>
              <a:t>기</a:t>
            </a:r>
          </a:p>
        </p:txBody>
      </p:sp>
      <p:sp>
        <p:nvSpPr>
          <p:cNvPr id="6" name="TextBox 5">
            <a:hlinkClick r:id="rId5" action="ppaction://hlinksldjump"/>
          </p:cNvPr>
          <p:cNvSpPr txBox="1"/>
          <p:nvPr/>
        </p:nvSpPr>
        <p:spPr>
          <a:xfrm>
            <a:off x="5753452" y="1124744"/>
            <a:ext cx="13388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퀘스트일지</a:t>
            </a:r>
            <a:endParaRPr lang="ko-KR" altLang="en-US" dirty="0"/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7524328" y="1124744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도감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50288" y="1988840"/>
            <a:ext cx="2873640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90357" y="1988840"/>
            <a:ext cx="78526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05091" y="3356992"/>
            <a:ext cx="78526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75623" y="3356992"/>
            <a:ext cx="78526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05091" y="5013176"/>
            <a:ext cx="13388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케릭터정보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05091" y="5589240"/>
            <a:ext cx="5741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STR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27134" y="5589240"/>
            <a:ext cx="6088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DEX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92280" y="5589240"/>
            <a:ext cx="54694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INT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05091" y="6065527"/>
            <a:ext cx="5787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ATK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27134" y="6065527"/>
            <a:ext cx="58381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DEF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0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map_detail_none.jsp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50287" y="1988840"/>
            <a:ext cx="7120371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935975" y="4000418"/>
            <a:ext cx="33489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월드맵에서</a:t>
            </a:r>
            <a:r>
              <a:rPr lang="ko-KR" altLang="en-US" dirty="0" smtClean="0"/>
              <a:t> 지역을 선택하세요</a:t>
            </a:r>
            <a:endParaRPr lang="ko-KR" altLang="en-US" dirty="0"/>
          </a:p>
        </p:txBody>
      </p:sp>
      <p:sp>
        <p:nvSpPr>
          <p:cNvPr id="49" name="TextBox 48">
            <a:hlinkClick r:id="rId2" action="ppaction://hlinksldjump"/>
          </p:cNvPr>
          <p:cNvSpPr txBox="1"/>
          <p:nvPr/>
        </p:nvSpPr>
        <p:spPr>
          <a:xfrm>
            <a:off x="1331640" y="1124744"/>
            <a:ext cx="8771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월드맵</a:t>
            </a:r>
            <a:endParaRPr lang="ko-KR" altLang="en-US" dirty="0"/>
          </a:p>
        </p:txBody>
      </p:sp>
      <p:sp>
        <p:nvSpPr>
          <p:cNvPr id="50" name="TextBox 49">
            <a:hlinkClick r:id="rId3" action="ppaction://hlinksldjump"/>
          </p:cNvPr>
          <p:cNvSpPr txBox="1"/>
          <p:nvPr/>
        </p:nvSpPr>
        <p:spPr>
          <a:xfrm>
            <a:off x="4139952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sp>
        <p:nvSpPr>
          <p:cNvPr id="51" name="TextBox 50">
            <a:hlinkClick r:id="rId4" action="ppaction://hlinksldjump"/>
          </p:cNvPr>
          <p:cNvSpPr txBox="1"/>
          <p:nvPr/>
        </p:nvSpPr>
        <p:spPr>
          <a:xfrm>
            <a:off x="2629525" y="1124744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둘러보</a:t>
            </a:r>
            <a:r>
              <a:rPr lang="ko-KR" altLang="en-US" dirty="0"/>
              <a:t>기</a:t>
            </a:r>
          </a:p>
        </p:txBody>
      </p:sp>
      <p:sp>
        <p:nvSpPr>
          <p:cNvPr id="52" name="TextBox 51">
            <a:hlinkClick r:id="rId5" action="ppaction://hlinksldjump"/>
          </p:cNvPr>
          <p:cNvSpPr txBox="1"/>
          <p:nvPr/>
        </p:nvSpPr>
        <p:spPr>
          <a:xfrm>
            <a:off x="5753452" y="1124744"/>
            <a:ext cx="13388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퀘스트일지</a:t>
            </a:r>
            <a:endParaRPr lang="ko-KR" altLang="en-US" dirty="0"/>
          </a:p>
        </p:txBody>
      </p:sp>
      <p:sp>
        <p:nvSpPr>
          <p:cNvPr id="53" name="TextBox 52">
            <a:hlinkClick r:id="rId6" action="ppaction://hlinksldjump"/>
          </p:cNvPr>
          <p:cNvSpPr txBox="1"/>
          <p:nvPr/>
        </p:nvSpPr>
        <p:spPr>
          <a:xfrm>
            <a:off x="7524328" y="1124744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도감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3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map.jsp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50287" y="1988840"/>
            <a:ext cx="7120371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1619672" y="2636912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태초마을</a:t>
            </a:r>
            <a:endParaRPr lang="ko-KR" altLang="en-US" dirty="0"/>
          </a:p>
        </p:txBody>
      </p:sp>
      <p:sp>
        <p:nvSpPr>
          <p:cNvPr id="10" name="TextBox 9">
            <a:hlinkClick r:id="rId3" action="ppaction://hlinksldjump"/>
          </p:cNvPr>
          <p:cNvSpPr txBox="1"/>
          <p:nvPr/>
        </p:nvSpPr>
        <p:spPr>
          <a:xfrm>
            <a:off x="2537192" y="3645024"/>
            <a:ext cx="90441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숲</a:t>
            </a:r>
            <a:endParaRPr lang="en-US" altLang="ko-KR" dirty="0" smtClean="0"/>
          </a:p>
          <a:p>
            <a:r>
              <a:rPr lang="en-US" altLang="ko-KR" dirty="0" smtClean="0"/>
              <a:t>(1 ~ 5)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19672" y="5085184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왕</a:t>
            </a:r>
            <a:r>
              <a:rPr lang="ko-KR" altLang="en-US" dirty="0" smtClean="0"/>
              <a:t>성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19002" y="4509120"/>
            <a:ext cx="94929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깊은숲</a:t>
            </a:r>
            <a:endParaRPr lang="en-US" altLang="ko-KR" dirty="0" smtClean="0"/>
          </a:p>
          <a:p>
            <a:r>
              <a:rPr lang="en-US" altLang="ko-KR" dirty="0" smtClean="0"/>
              <a:t>(5 ~10)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48186" y="2969319"/>
            <a:ext cx="110799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어두운숲</a:t>
            </a:r>
            <a:endParaRPr lang="en-US" altLang="ko-KR" dirty="0" smtClean="0"/>
          </a:p>
          <a:p>
            <a:r>
              <a:rPr lang="en-US" altLang="ko-KR" dirty="0" smtClean="0"/>
              <a:t>(10 ~15)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45082" y="4808185"/>
            <a:ext cx="107593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심연</a:t>
            </a:r>
            <a:endParaRPr lang="en-US" altLang="ko-KR" dirty="0" smtClean="0"/>
          </a:p>
          <a:p>
            <a:r>
              <a:rPr lang="en-US" altLang="ko-KR" dirty="0" smtClean="0"/>
              <a:t>(15 ~20)</a:t>
            </a:r>
            <a:endParaRPr lang="ko-KR" altLang="en-US" dirty="0"/>
          </a:p>
        </p:txBody>
      </p:sp>
      <p:sp>
        <p:nvSpPr>
          <p:cNvPr id="17" name="TextBox 16">
            <a:hlinkClick r:id="rId4" action="ppaction://hlinksldjump"/>
          </p:cNvPr>
          <p:cNvSpPr txBox="1"/>
          <p:nvPr/>
        </p:nvSpPr>
        <p:spPr>
          <a:xfrm>
            <a:off x="1331640" y="1124744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월드맵</a:t>
            </a:r>
            <a:endParaRPr lang="ko-KR" altLang="en-US" dirty="0"/>
          </a:p>
        </p:txBody>
      </p:sp>
      <p:sp>
        <p:nvSpPr>
          <p:cNvPr id="18" name="TextBox 17">
            <a:hlinkClick r:id="rId5" action="ppaction://hlinksldjump"/>
          </p:cNvPr>
          <p:cNvSpPr txBox="1"/>
          <p:nvPr/>
        </p:nvSpPr>
        <p:spPr>
          <a:xfrm>
            <a:off x="4139952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sp>
        <p:nvSpPr>
          <p:cNvPr id="19" name="TextBox 18">
            <a:hlinkClick r:id="rId6" action="ppaction://hlinksldjump"/>
          </p:cNvPr>
          <p:cNvSpPr txBox="1"/>
          <p:nvPr/>
        </p:nvSpPr>
        <p:spPr>
          <a:xfrm>
            <a:off x="2629525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둘러보</a:t>
            </a:r>
            <a:r>
              <a:rPr lang="ko-KR" altLang="en-US" dirty="0"/>
              <a:t>기</a:t>
            </a:r>
          </a:p>
        </p:txBody>
      </p:sp>
      <p:sp>
        <p:nvSpPr>
          <p:cNvPr id="20" name="TextBox 19">
            <a:hlinkClick r:id="rId7" action="ppaction://hlinksldjump"/>
          </p:cNvPr>
          <p:cNvSpPr txBox="1"/>
          <p:nvPr/>
        </p:nvSpPr>
        <p:spPr>
          <a:xfrm>
            <a:off x="5753452" y="1124744"/>
            <a:ext cx="13388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퀘스트일지</a:t>
            </a:r>
            <a:endParaRPr lang="ko-KR" altLang="en-US" dirty="0"/>
          </a:p>
        </p:txBody>
      </p:sp>
      <p:sp>
        <p:nvSpPr>
          <p:cNvPr id="21" name="TextBox 20">
            <a:hlinkClick r:id="rId8" action="ppaction://hlinksldjump"/>
          </p:cNvPr>
          <p:cNvSpPr txBox="1"/>
          <p:nvPr/>
        </p:nvSpPr>
        <p:spPr>
          <a:xfrm>
            <a:off x="7524328" y="1124744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도감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4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map_detail.jsp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50287" y="1988840"/>
            <a:ext cx="7120371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43608" y="1988840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태초마을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70221" y="2708920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상인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70221" y="3284984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촌</a:t>
            </a:r>
            <a:r>
              <a:rPr lang="ko-KR" altLang="en-US" dirty="0"/>
              <a:t>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70221" y="3843595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1331640" y="1124744"/>
            <a:ext cx="8771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월드맵</a:t>
            </a:r>
            <a:endParaRPr lang="ko-KR" altLang="en-US" dirty="0"/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4139952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2629525" y="1124744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둘러보</a:t>
            </a:r>
            <a:r>
              <a:rPr lang="ko-KR" altLang="en-US" dirty="0"/>
              <a:t>기</a:t>
            </a:r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5753452" y="1124744"/>
            <a:ext cx="13388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퀘스트일지</a:t>
            </a:r>
            <a:endParaRPr lang="ko-KR" altLang="en-US" dirty="0"/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7524328" y="1124744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도감</a:t>
            </a:r>
            <a:endParaRPr lang="ko-KR" altLang="en-US" dirty="0"/>
          </a:p>
        </p:txBody>
      </p:sp>
      <p:sp>
        <p:nvSpPr>
          <p:cNvPr id="29" name="TextBox 28">
            <a:hlinkClick r:id="rId2" action="ppaction://hlinksldjump"/>
          </p:cNvPr>
          <p:cNvSpPr txBox="1"/>
          <p:nvPr/>
        </p:nvSpPr>
        <p:spPr>
          <a:xfrm>
            <a:off x="6732240" y="5301208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나가기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0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map_detail.jsp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50287" y="1988840"/>
            <a:ext cx="7120371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43608" y="1988840"/>
            <a:ext cx="11352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숲</a:t>
            </a:r>
            <a:r>
              <a:rPr lang="en-US" altLang="ko-KR" dirty="0" smtClean="0"/>
              <a:t>(1 ~ 5)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70221" y="2708920"/>
            <a:ext cx="16001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err="1" smtClean="0"/>
              <a:t>길잃은</a:t>
            </a:r>
            <a:r>
              <a:rPr lang="ko-KR" altLang="en-US" dirty="0" smtClean="0"/>
              <a:t> 아이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70221" y="3284984"/>
            <a:ext cx="10567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사냥꾼</a:t>
            </a:r>
            <a:endParaRPr lang="ko-KR" altLang="en-US" dirty="0"/>
          </a:p>
        </p:txBody>
      </p:sp>
      <p:sp>
        <p:nvSpPr>
          <p:cNvPr id="14" name="TextBox 13">
            <a:hlinkClick r:id="rId2" action="ppaction://hlinksldjump"/>
          </p:cNvPr>
          <p:cNvSpPr txBox="1"/>
          <p:nvPr/>
        </p:nvSpPr>
        <p:spPr>
          <a:xfrm>
            <a:off x="1770221" y="5301208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진행하기</a:t>
            </a:r>
            <a:endParaRPr lang="ko-KR" altLang="en-US" dirty="0"/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6732240" y="5301208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나가기</a:t>
            </a:r>
            <a:endParaRPr lang="ko-KR" altLang="en-US" dirty="0"/>
          </a:p>
        </p:txBody>
      </p:sp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1331640" y="1124744"/>
            <a:ext cx="8771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월드맵</a:t>
            </a:r>
            <a:endParaRPr lang="ko-KR" altLang="en-US" dirty="0"/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4139952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sp>
        <p:nvSpPr>
          <p:cNvPr id="23" name="TextBox 22">
            <a:hlinkClick r:id="rId2" action="ppaction://hlinksldjump"/>
          </p:cNvPr>
          <p:cNvSpPr txBox="1"/>
          <p:nvPr/>
        </p:nvSpPr>
        <p:spPr>
          <a:xfrm>
            <a:off x="2629525" y="1124744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둘러보</a:t>
            </a:r>
            <a:r>
              <a:rPr lang="ko-KR" altLang="en-US" dirty="0"/>
              <a:t>기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5753452" y="1124744"/>
            <a:ext cx="13388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퀘스트일지</a:t>
            </a:r>
            <a:endParaRPr lang="ko-KR" altLang="en-US" dirty="0"/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7524328" y="1124744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도감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2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179</Words>
  <Application>Microsoft Office PowerPoint</Application>
  <PresentationFormat>화면 슬라이드 쇼(4:3)</PresentationFormat>
  <Paragraphs>116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105</dc:creator>
  <cp:lastModifiedBy>105</cp:lastModifiedBy>
  <cp:revision>18</cp:revision>
  <dcterms:created xsi:type="dcterms:W3CDTF">2019-02-22T11:36:11Z</dcterms:created>
  <dcterms:modified xsi:type="dcterms:W3CDTF">2019-02-22T12:39:12Z</dcterms:modified>
</cp:coreProperties>
</file>