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7044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4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7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6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45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38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1702725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GA Project: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Probability / Python</a:t>
            </a:r>
            <a:r>
              <a:rPr lang="en" sz="3600"/>
              <a:t>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 Oct 2016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Paul Martin</a:t>
            </a:r>
          </a:p>
        </p:txBody>
      </p:sp>
      <p:pic>
        <p:nvPicPr>
          <p:cNvPr id="61" name="Shape 61" descr="Golden Gate Bridge &amp;quot;Biased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801100" y="195050"/>
            <a:ext cx="7541800" cy="47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it is: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Summary of Probability Concepts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Reflection of Basic Python Concepts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Reinforcement Key Python, Probability and Data Science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Supplement to the Curriculum Presented in GA DSI Fall 2016 -- SF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Supported by external links to provide additional insight / clarity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it is not: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Extensive summary of probability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Extensive summary of 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Designed to be trivial or irrelevant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Full of calculus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Better than sliced bread.  (95% confidence/credible level)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All in Jupiter Notebook, Python 2.7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Essential Topics: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	Essential Topics to Learn:  Probability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	Essential Topics:  Python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Problems with solutions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Simulation with solutions where necessary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AutoNum type="arabicParenR"/>
            </a:pPr>
            <a:r>
              <a:rPr lang="en">
                <a:solidFill>
                  <a:schemeClr val="lt2"/>
                </a:solidFill>
              </a:rPr>
              <a:t> Introduction to Probability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AutoNum type="arabicParenR"/>
            </a:pPr>
            <a:r>
              <a:rPr lang="en">
                <a:solidFill>
                  <a:schemeClr val="lt2"/>
                </a:solidFill>
              </a:rPr>
              <a:t> Random Variables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AutoNum type="arabicParenR"/>
            </a:pPr>
            <a:r>
              <a:rPr lang="en">
                <a:solidFill>
                  <a:schemeClr val="lt2"/>
                </a:solidFill>
              </a:rPr>
              <a:t> Expectation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AutoNum type="arabicParenR"/>
            </a:pPr>
            <a:r>
              <a:rPr lang="en">
                <a:solidFill>
                  <a:schemeClr val="lt2"/>
                </a:solidFill>
              </a:rPr>
              <a:t>Conditional Probability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AutoNum type="arabicParenR"/>
            </a:pPr>
            <a:r>
              <a:rPr lang="en">
                <a:solidFill>
                  <a:schemeClr val="lt2"/>
                </a:solidFill>
              </a:rPr>
              <a:t>Bayes Theorem</a:t>
            </a:r>
          </a:p>
          <a:p>
            <a:pPr marL="457200" lvl="0" indent="-228600" rtl="0">
              <a:spcBef>
                <a:spcPts val="0"/>
              </a:spcBef>
              <a:buClr>
                <a:schemeClr val="lt2"/>
              </a:buClr>
              <a:buAutoNum type="arabicParenR"/>
            </a:pPr>
            <a:r>
              <a:rPr lang="en">
                <a:solidFill>
                  <a:schemeClr val="lt2"/>
                </a:solidFill>
              </a:rPr>
              <a:t>Statistical Probability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Arial</vt:lpstr>
      <vt:lpstr>Average</vt:lpstr>
      <vt:lpstr>slate</vt:lpstr>
      <vt:lpstr>GA Project: Probability / Python   </vt:lpstr>
      <vt:lpstr>What it is:</vt:lpstr>
      <vt:lpstr>What it is not:</vt:lpstr>
      <vt:lpstr>Structure</vt:lpstr>
      <vt:lpstr>Topics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Project: Probability / Python   </dc:title>
  <cp:lastModifiedBy>Paul Martin</cp:lastModifiedBy>
  <cp:revision>1</cp:revision>
  <dcterms:modified xsi:type="dcterms:W3CDTF">2016-10-11T20:11:39Z</dcterms:modified>
</cp:coreProperties>
</file>