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7" r:id="rId7"/>
    <p:sldId id="269" r:id="rId8"/>
    <p:sldId id="270" r:id="rId9"/>
    <p:sldId id="272" r:id="rId10"/>
    <p:sldId id="273" r:id="rId11"/>
    <p:sldId id="274" r:id="rId12"/>
    <p:sldId id="275" r:id="rId13"/>
    <p:sldId id="276" r:id="rId14"/>
    <p:sldId id="27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B8502-8E49-4E8B-91C5-8E0B561A8E71}" v="2" dt="2022-12-05T02:39:20.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p:cViewPr varScale="1">
        <p:scale>
          <a:sx n="111" d="100"/>
          <a:sy n="111" d="100"/>
        </p:scale>
        <p:origin x="474"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 SHI LEI ABALOS" userId="aaad7ed8-063f-4be9-a1a5-2c7e8221b2e7" providerId="ADAL" clId="{171B8502-8E49-4E8B-91C5-8E0B561A8E71}"/>
    <pc:docChg chg="undo custSel addSld delSld modSld">
      <pc:chgData name="HUA SHI LEI ABALOS" userId="aaad7ed8-063f-4be9-a1a5-2c7e8221b2e7" providerId="ADAL" clId="{171B8502-8E49-4E8B-91C5-8E0B561A8E71}" dt="2022-12-05T03:21:49.684" v="114" actId="1076"/>
      <pc:docMkLst>
        <pc:docMk/>
      </pc:docMkLst>
      <pc:sldChg chg="modSp mod">
        <pc:chgData name="HUA SHI LEI ABALOS" userId="aaad7ed8-063f-4be9-a1a5-2c7e8221b2e7" providerId="ADAL" clId="{171B8502-8E49-4E8B-91C5-8E0B561A8E71}" dt="2022-12-05T03:21:49.684" v="114" actId="1076"/>
        <pc:sldMkLst>
          <pc:docMk/>
          <pc:sldMk cId="1332291891" sldId="257"/>
        </pc:sldMkLst>
        <pc:spChg chg="mod">
          <ac:chgData name="HUA SHI LEI ABALOS" userId="aaad7ed8-063f-4be9-a1a5-2c7e8221b2e7" providerId="ADAL" clId="{171B8502-8E49-4E8B-91C5-8E0B561A8E71}" dt="2022-12-05T03:21:45.412" v="113" actId="20577"/>
          <ac:spMkLst>
            <pc:docMk/>
            <pc:sldMk cId="1332291891" sldId="257"/>
            <ac:spMk id="2" creationId="{00000000-0000-0000-0000-000000000000}"/>
          </ac:spMkLst>
        </pc:spChg>
        <pc:spChg chg="mod">
          <ac:chgData name="HUA SHI LEI ABALOS" userId="aaad7ed8-063f-4be9-a1a5-2c7e8221b2e7" providerId="ADAL" clId="{171B8502-8E49-4E8B-91C5-8E0B561A8E71}" dt="2022-12-05T03:21:49.684" v="114" actId="1076"/>
          <ac:spMkLst>
            <pc:docMk/>
            <pc:sldMk cId="1332291891" sldId="257"/>
            <ac:spMk id="5" creationId="{00000000-0000-0000-0000-000000000000}"/>
          </ac:spMkLst>
        </pc:spChg>
      </pc:sldChg>
      <pc:sldChg chg="modSp mod">
        <pc:chgData name="HUA SHI LEI ABALOS" userId="aaad7ed8-063f-4be9-a1a5-2c7e8221b2e7" providerId="ADAL" clId="{171B8502-8E49-4E8B-91C5-8E0B561A8E71}" dt="2022-12-05T03:21:21.042" v="106" actId="123"/>
        <pc:sldMkLst>
          <pc:docMk/>
          <pc:sldMk cId="1484811712" sldId="267"/>
        </pc:sldMkLst>
        <pc:spChg chg="mod">
          <ac:chgData name="HUA SHI LEI ABALOS" userId="aaad7ed8-063f-4be9-a1a5-2c7e8221b2e7" providerId="ADAL" clId="{171B8502-8E49-4E8B-91C5-8E0B561A8E71}" dt="2022-12-05T03:21:21.042" v="106" actId="123"/>
          <ac:spMkLst>
            <pc:docMk/>
            <pc:sldMk cId="1484811712" sldId="267"/>
            <ac:spMk id="2" creationId="{00000000-0000-0000-0000-000000000000}"/>
          </ac:spMkLst>
        </pc:spChg>
      </pc:sldChg>
      <pc:sldChg chg="modSp mod">
        <pc:chgData name="HUA SHI LEI ABALOS" userId="aaad7ed8-063f-4be9-a1a5-2c7e8221b2e7" providerId="ADAL" clId="{171B8502-8E49-4E8B-91C5-8E0B561A8E71}" dt="2022-12-05T03:21:17.161" v="105" actId="1076"/>
        <pc:sldMkLst>
          <pc:docMk/>
          <pc:sldMk cId="3529114326" sldId="268"/>
        </pc:sldMkLst>
        <pc:spChg chg="mod">
          <ac:chgData name="HUA SHI LEI ABALOS" userId="aaad7ed8-063f-4be9-a1a5-2c7e8221b2e7" providerId="ADAL" clId="{171B8502-8E49-4E8B-91C5-8E0B561A8E71}" dt="2022-12-05T03:21:17.161" v="105" actId="1076"/>
          <ac:spMkLst>
            <pc:docMk/>
            <pc:sldMk cId="3529114326" sldId="268"/>
            <ac:spMk id="14" creationId="{00000000-0000-0000-0000-000000000000}"/>
          </ac:spMkLst>
        </pc:spChg>
      </pc:sldChg>
      <pc:sldChg chg="modSp add del mod">
        <pc:chgData name="HUA SHI LEI ABALOS" userId="aaad7ed8-063f-4be9-a1a5-2c7e8221b2e7" providerId="ADAL" clId="{171B8502-8E49-4E8B-91C5-8E0B561A8E71}" dt="2022-12-05T03:21:24.306" v="107" actId="123"/>
        <pc:sldMkLst>
          <pc:docMk/>
          <pc:sldMk cId="2341911148" sldId="269"/>
        </pc:sldMkLst>
        <pc:spChg chg="mod">
          <ac:chgData name="HUA SHI LEI ABALOS" userId="aaad7ed8-063f-4be9-a1a5-2c7e8221b2e7" providerId="ADAL" clId="{171B8502-8E49-4E8B-91C5-8E0B561A8E71}" dt="2022-12-05T03:21:24.306" v="107" actId="123"/>
          <ac:spMkLst>
            <pc:docMk/>
            <pc:sldMk cId="2341911148" sldId="269"/>
            <ac:spMk id="3" creationId="{00000000-0000-0000-0000-000000000000}"/>
          </ac:spMkLst>
        </pc:spChg>
      </pc:sldChg>
      <pc:sldChg chg="modSp add del mod">
        <pc:chgData name="HUA SHI LEI ABALOS" userId="aaad7ed8-063f-4be9-a1a5-2c7e8221b2e7" providerId="ADAL" clId="{171B8502-8E49-4E8B-91C5-8E0B561A8E71}" dt="2022-12-05T03:21:27.479" v="108" actId="123"/>
        <pc:sldMkLst>
          <pc:docMk/>
          <pc:sldMk cId="4123189245" sldId="270"/>
        </pc:sldMkLst>
        <pc:spChg chg="mod">
          <ac:chgData name="HUA SHI LEI ABALOS" userId="aaad7ed8-063f-4be9-a1a5-2c7e8221b2e7" providerId="ADAL" clId="{171B8502-8E49-4E8B-91C5-8E0B561A8E71}" dt="2022-12-05T03:21:27.479" v="108" actId="123"/>
          <ac:spMkLst>
            <pc:docMk/>
            <pc:sldMk cId="4123189245" sldId="270"/>
            <ac:spMk id="3" creationId="{00000000-0000-0000-0000-000000000000}"/>
          </ac:spMkLst>
        </pc:spChg>
      </pc:sldChg>
      <pc:sldChg chg="modSp mod">
        <pc:chgData name="HUA SHI LEI ABALOS" userId="aaad7ed8-063f-4be9-a1a5-2c7e8221b2e7" providerId="ADAL" clId="{171B8502-8E49-4E8B-91C5-8E0B561A8E71}" dt="2022-12-05T03:21:31.436" v="109" actId="123"/>
        <pc:sldMkLst>
          <pc:docMk/>
          <pc:sldMk cId="40916730" sldId="272"/>
        </pc:sldMkLst>
        <pc:spChg chg="mod">
          <ac:chgData name="HUA SHI LEI ABALOS" userId="aaad7ed8-063f-4be9-a1a5-2c7e8221b2e7" providerId="ADAL" clId="{171B8502-8E49-4E8B-91C5-8E0B561A8E71}" dt="2022-12-05T03:21:31.436" v="109" actId="123"/>
          <ac:spMkLst>
            <pc:docMk/>
            <pc:sldMk cId="40916730" sldId="272"/>
            <ac:spMk id="3" creationId="{00000000-0000-0000-0000-000000000000}"/>
          </ac:spMkLst>
        </pc:spChg>
      </pc:sldChg>
      <pc:sldChg chg="modSp mod">
        <pc:chgData name="HUA SHI LEI ABALOS" userId="aaad7ed8-063f-4be9-a1a5-2c7e8221b2e7" providerId="ADAL" clId="{171B8502-8E49-4E8B-91C5-8E0B561A8E71}" dt="2022-12-05T03:21:34.387" v="110" actId="123"/>
        <pc:sldMkLst>
          <pc:docMk/>
          <pc:sldMk cId="2693653394" sldId="273"/>
        </pc:sldMkLst>
        <pc:spChg chg="mod">
          <ac:chgData name="HUA SHI LEI ABALOS" userId="aaad7ed8-063f-4be9-a1a5-2c7e8221b2e7" providerId="ADAL" clId="{171B8502-8E49-4E8B-91C5-8E0B561A8E71}" dt="2022-12-05T03:21:34.387" v="110" actId="123"/>
          <ac:spMkLst>
            <pc:docMk/>
            <pc:sldMk cId="2693653394" sldId="273"/>
            <ac:spMk id="3" creationId="{00000000-0000-0000-0000-000000000000}"/>
          </ac:spMkLst>
        </pc:spChg>
      </pc:sldChg>
      <pc:sldChg chg="addSp delSp modSp new mod modClrScheme chgLayout">
        <pc:chgData name="HUA SHI LEI ABALOS" userId="aaad7ed8-063f-4be9-a1a5-2c7e8221b2e7" providerId="ADAL" clId="{171B8502-8E49-4E8B-91C5-8E0B561A8E71}" dt="2022-12-05T02:38:09.026" v="12" actId="26606"/>
        <pc:sldMkLst>
          <pc:docMk/>
          <pc:sldMk cId="3614540336" sldId="274"/>
        </pc:sldMkLst>
        <pc:spChg chg="mod">
          <ac:chgData name="HUA SHI LEI ABALOS" userId="aaad7ed8-063f-4be9-a1a5-2c7e8221b2e7" providerId="ADAL" clId="{171B8502-8E49-4E8B-91C5-8E0B561A8E71}" dt="2022-12-05T02:38:09.026" v="12" actId="26606"/>
          <ac:spMkLst>
            <pc:docMk/>
            <pc:sldMk cId="3614540336" sldId="274"/>
            <ac:spMk id="2" creationId="{175663A0-FE13-F745-9CB3-9C3E34D0C5A6}"/>
          </ac:spMkLst>
        </pc:spChg>
        <pc:spChg chg="del">
          <ac:chgData name="HUA SHI LEI ABALOS" userId="aaad7ed8-063f-4be9-a1a5-2c7e8221b2e7" providerId="ADAL" clId="{171B8502-8E49-4E8B-91C5-8E0B561A8E71}" dt="2022-12-05T02:37:54.958" v="7" actId="478"/>
          <ac:spMkLst>
            <pc:docMk/>
            <pc:sldMk cId="3614540336" sldId="274"/>
            <ac:spMk id="3" creationId="{1619E41B-0EF6-6BF0-BC02-1DC9BA758C7C}"/>
          </ac:spMkLst>
        </pc:spChg>
        <pc:spChg chg="del">
          <ac:chgData name="HUA SHI LEI ABALOS" userId="aaad7ed8-063f-4be9-a1a5-2c7e8221b2e7" providerId="ADAL" clId="{171B8502-8E49-4E8B-91C5-8E0B561A8E71}" dt="2022-12-05T02:37:58.072" v="8" actId="478"/>
          <ac:spMkLst>
            <pc:docMk/>
            <pc:sldMk cId="3614540336" sldId="274"/>
            <ac:spMk id="4" creationId="{9C6A863D-F7A5-DF27-9A13-EA98C6F17AC5}"/>
          </ac:spMkLst>
        </pc:spChg>
        <pc:picChg chg="add mod">
          <ac:chgData name="HUA SHI LEI ABALOS" userId="aaad7ed8-063f-4be9-a1a5-2c7e8221b2e7" providerId="ADAL" clId="{171B8502-8E49-4E8B-91C5-8E0B561A8E71}" dt="2022-12-05T02:38:09.026" v="12" actId="26606"/>
          <ac:picMkLst>
            <pc:docMk/>
            <pc:sldMk cId="3614540336" sldId="274"/>
            <ac:picMk id="6" creationId="{06F09B0A-DB19-F3B4-4C04-4DD4C2D5E517}"/>
          </ac:picMkLst>
        </pc:picChg>
      </pc:sldChg>
      <pc:sldChg chg="addSp delSp modSp add mod">
        <pc:chgData name="HUA SHI LEI ABALOS" userId="aaad7ed8-063f-4be9-a1a5-2c7e8221b2e7" providerId="ADAL" clId="{171B8502-8E49-4E8B-91C5-8E0B561A8E71}" dt="2022-12-05T02:38:54.921" v="29" actId="14100"/>
        <pc:sldMkLst>
          <pc:docMk/>
          <pc:sldMk cId="559105911" sldId="275"/>
        </pc:sldMkLst>
        <pc:spChg chg="mod">
          <ac:chgData name="HUA SHI LEI ABALOS" userId="aaad7ed8-063f-4be9-a1a5-2c7e8221b2e7" providerId="ADAL" clId="{171B8502-8E49-4E8B-91C5-8E0B561A8E71}" dt="2022-12-05T02:38:20.323" v="23" actId="20577"/>
          <ac:spMkLst>
            <pc:docMk/>
            <pc:sldMk cId="559105911" sldId="275"/>
            <ac:spMk id="2" creationId="{175663A0-FE13-F745-9CB3-9C3E34D0C5A6}"/>
          </ac:spMkLst>
        </pc:spChg>
        <pc:picChg chg="add mod">
          <ac:chgData name="HUA SHI LEI ABALOS" userId="aaad7ed8-063f-4be9-a1a5-2c7e8221b2e7" providerId="ADAL" clId="{171B8502-8E49-4E8B-91C5-8E0B561A8E71}" dt="2022-12-05T02:38:54.921" v="29" actId="14100"/>
          <ac:picMkLst>
            <pc:docMk/>
            <pc:sldMk cId="559105911" sldId="275"/>
            <ac:picMk id="4" creationId="{0604AD40-0F09-8B8E-F2DD-C493D3D22344}"/>
          </ac:picMkLst>
        </pc:picChg>
        <pc:picChg chg="del">
          <ac:chgData name="HUA SHI LEI ABALOS" userId="aaad7ed8-063f-4be9-a1a5-2c7e8221b2e7" providerId="ADAL" clId="{171B8502-8E49-4E8B-91C5-8E0B561A8E71}" dt="2022-12-05T02:38:34.228" v="24" actId="478"/>
          <ac:picMkLst>
            <pc:docMk/>
            <pc:sldMk cId="559105911" sldId="275"/>
            <ac:picMk id="6" creationId="{06F09B0A-DB19-F3B4-4C04-4DD4C2D5E517}"/>
          </ac:picMkLst>
        </pc:picChg>
      </pc:sldChg>
      <pc:sldChg chg="addSp delSp modSp add mod">
        <pc:chgData name="HUA SHI LEI ABALOS" userId="aaad7ed8-063f-4be9-a1a5-2c7e8221b2e7" providerId="ADAL" clId="{171B8502-8E49-4E8B-91C5-8E0B561A8E71}" dt="2022-12-05T02:39:20.084" v="46"/>
        <pc:sldMkLst>
          <pc:docMk/>
          <pc:sldMk cId="3611186974" sldId="276"/>
        </pc:sldMkLst>
        <pc:spChg chg="mod">
          <ac:chgData name="HUA SHI LEI ABALOS" userId="aaad7ed8-063f-4be9-a1a5-2c7e8221b2e7" providerId="ADAL" clId="{171B8502-8E49-4E8B-91C5-8E0B561A8E71}" dt="2022-12-05T02:39:02.431" v="41" actId="20577"/>
          <ac:spMkLst>
            <pc:docMk/>
            <pc:sldMk cId="3611186974" sldId="276"/>
            <ac:spMk id="2" creationId="{175663A0-FE13-F745-9CB3-9C3E34D0C5A6}"/>
          </ac:spMkLst>
        </pc:spChg>
        <pc:picChg chg="del">
          <ac:chgData name="HUA SHI LEI ABALOS" userId="aaad7ed8-063f-4be9-a1a5-2c7e8221b2e7" providerId="ADAL" clId="{171B8502-8E49-4E8B-91C5-8E0B561A8E71}" dt="2022-12-05T02:39:05.494" v="42" actId="478"/>
          <ac:picMkLst>
            <pc:docMk/>
            <pc:sldMk cId="3611186974" sldId="276"/>
            <ac:picMk id="4" creationId="{0604AD40-0F09-8B8E-F2DD-C493D3D22344}"/>
          </ac:picMkLst>
        </pc:picChg>
        <pc:picChg chg="add mod">
          <ac:chgData name="HUA SHI LEI ABALOS" userId="aaad7ed8-063f-4be9-a1a5-2c7e8221b2e7" providerId="ADAL" clId="{171B8502-8E49-4E8B-91C5-8E0B561A8E71}" dt="2022-12-05T02:39:16.481" v="44" actId="1076"/>
          <ac:picMkLst>
            <pc:docMk/>
            <pc:sldMk cId="3611186974" sldId="276"/>
            <ac:picMk id="5" creationId="{09E866ED-3FDE-F39F-F0C1-B8EA819C87AB}"/>
          </ac:picMkLst>
        </pc:picChg>
        <pc:picChg chg="add mod">
          <ac:chgData name="HUA SHI LEI ABALOS" userId="aaad7ed8-063f-4be9-a1a5-2c7e8221b2e7" providerId="ADAL" clId="{171B8502-8E49-4E8B-91C5-8E0B561A8E71}" dt="2022-12-05T02:39:20.084" v="46"/>
          <ac:picMkLst>
            <pc:docMk/>
            <pc:sldMk cId="3611186974" sldId="276"/>
            <ac:picMk id="6" creationId="{49EAA302-1340-BF57-D794-D52F1A9878E3}"/>
          </ac:picMkLst>
        </pc:picChg>
      </pc:sldChg>
      <pc:sldChg chg="add del">
        <pc:chgData name="HUA SHI LEI ABALOS" userId="aaad7ed8-063f-4be9-a1a5-2c7e8221b2e7" providerId="ADAL" clId="{171B8502-8E49-4E8B-91C5-8E0B561A8E71}" dt="2022-12-05T02:39:26.487" v="48" actId="47"/>
        <pc:sldMkLst>
          <pc:docMk/>
          <pc:sldMk cId="1402199721" sldId="277"/>
        </pc:sldMkLst>
      </pc:sldChg>
      <pc:sldChg chg="addSp delSp modSp add mod">
        <pc:chgData name="HUA SHI LEI ABALOS" userId="aaad7ed8-063f-4be9-a1a5-2c7e8221b2e7" providerId="ADAL" clId="{171B8502-8E49-4E8B-91C5-8E0B561A8E71}" dt="2022-12-05T02:40:12.905" v="84" actId="1076"/>
        <pc:sldMkLst>
          <pc:docMk/>
          <pc:sldMk cId="3249238636" sldId="277"/>
        </pc:sldMkLst>
        <pc:spChg chg="mod">
          <ac:chgData name="HUA SHI LEI ABALOS" userId="aaad7ed8-063f-4be9-a1a5-2c7e8221b2e7" providerId="ADAL" clId="{171B8502-8E49-4E8B-91C5-8E0B561A8E71}" dt="2022-12-05T02:39:57.337" v="77" actId="20577"/>
          <ac:spMkLst>
            <pc:docMk/>
            <pc:sldMk cId="3249238636" sldId="277"/>
            <ac:spMk id="2" creationId="{175663A0-FE13-F745-9CB3-9C3E34D0C5A6}"/>
          </ac:spMkLst>
        </pc:spChg>
        <pc:picChg chg="add mod">
          <ac:chgData name="HUA SHI LEI ABALOS" userId="aaad7ed8-063f-4be9-a1a5-2c7e8221b2e7" providerId="ADAL" clId="{171B8502-8E49-4E8B-91C5-8E0B561A8E71}" dt="2022-12-05T02:40:12.905" v="84" actId="1076"/>
          <ac:picMkLst>
            <pc:docMk/>
            <pc:sldMk cId="3249238636" sldId="277"/>
            <ac:picMk id="4" creationId="{ED3B95EB-5B2F-3C1A-94DE-F6ECF17B5A1E}"/>
          </ac:picMkLst>
        </pc:picChg>
        <pc:picChg chg="del">
          <ac:chgData name="HUA SHI LEI ABALOS" userId="aaad7ed8-063f-4be9-a1a5-2c7e8221b2e7" providerId="ADAL" clId="{171B8502-8E49-4E8B-91C5-8E0B561A8E71}" dt="2022-12-05T02:40:02.933" v="78" actId="478"/>
          <ac:picMkLst>
            <pc:docMk/>
            <pc:sldMk cId="3249238636" sldId="277"/>
            <ac:picMk id="5" creationId="{09E866ED-3FDE-F39F-F0C1-B8EA819C87A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79843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18060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Game Planet </a:t>
            </a:r>
            <a:br>
              <a:rPr lang="en-US" dirty="0"/>
            </a:br>
            <a:r>
              <a:rPr lang="en-US" dirty="0"/>
              <a:t>(Game of the Year)</a:t>
            </a:r>
          </a:p>
        </p:txBody>
      </p:sp>
      <p:sp>
        <p:nvSpPr>
          <p:cNvPr id="5" name="Subtitle 4"/>
          <p:cNvSpPr>
            <a:spLocks noGrp="1"/>
          </p:cNvSpPr>
          <p:nvPr>
            <p:ph type="subTitle" idx="1"/>
          </p:nvPr>
        </p:nvSpPr>
        <p:spPr>
          <a:xfrm>
            <a:off x="1625176" y="3048000"/>
            <a:ext cx="8735325" cy="1752600"/>
          </a:xfrm>
        </p:spPr>
        <p:txBody>
          <a:bodyPr>
            <a:normAutofit/>
          </a:bodyPr>
          <a:lstStyle/>
          <a:p>
            <a:r>
              <a:rPr lang="en-US" dirty="0"/>
              <a:t>GROUP 4</a:t>
            </a:r>
          </a:p>
          <a:p>
            <a:r>
              <a:rPr lang="en-US" sz="1800" dirty="0"/>
              <a:t>Hua Shi lei </a:t>
            </a:r>
            <a:r>
              <a:rPr lang="en-US" sz="1800" dirty="0" err="1"/>
              <a:t>abalos</a:t>
            </a:r>
            <a:endParaRPr lang="en-US" sz="1800" dirty="0"/>
          </a:p>
          <a:p>
            <a:r>
              <a:rPr lang="en-US" sz="1800" dirty="0"/>
              <a:t>John </a:t>
            </a:r>
            <a:r>
              <a:rPr lang="en-US" sz="1800" dirty="0" err="1"/>
              <a:t>kimmer</a:t>
            </a:r>
            <a:endParaRPr lang="en-US" sz="1800" dirty="0"/>
          </a:p>
          <a:p>
            <a:r>
              <a:rPr lang="en-US" sz="1800" dirty="0" err="1"/>
              <a:t>Khadley</a:t>
            </a:r>
            <a:r>
              <a:rPr lang="en-US" sz="1800" dirty="0"/>
              <a:t> </a:t>
            </a:r>
            <a:r>
              <a:rPr lang="en-US" sz="1800" dirty="0" err="1"/>
              <a:t>wong</a:t>
            </a:r>
            <a:endParaRPr lang="en-US" sz="1800" dirty="0"/>
          </a:p>
          <a:p>
            <a:r>
              <a:rPr lang="en-US" sz="1800" dirty="0"/>
              <a:t>Bea Galvez</a:t>
            </a:r>
          </a:p>
          <a:p>
            <a:r>
              <a:rPr lang="en-US" sz="1800" dirty="0"/>
              <a:t>Viola </a:t>
            </a:r>
            <a:r>
              <a:rPr lang="en-US" sz="1800" dirty="0" err="1"/>
              <a:t>belardo</a:t>
            </a:r>
            <a:endParaRPr lang="en-US" sz="1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63A0-FE13-F745-9CB3-9C3E34D0C5A6}"/>
              </a:ext>
            </a:extLst>
          </p:cNvPr>
          <p:cNvSpPr>
            <a:spLocks noGrp="1"/>
          </p:cNvSpPr>
          <p:nvPr>
            <p:ph type="title"/>
          </p:nvPr>
        </p:nvSpPr>
        <p:spPr>
          <a:xfrm>
            <a:off x="1218883" y="274637"/>
            <a:ext cx="10360501" cy="1223963"/>
          </a:xfrm>
        </p:spPr>
        <p:txBody>
          <a:bodyPr anchor="b">
            <a:normAutofit/>
          </a:bodyPr>
          <a:lstStyle/>
          <a:p>
            <a:r>
              <a:rPr lang="en-US" dirty="0"/>
              <a:t>Footer</a:t>
            </a:r>
          </a:p>
        </p:txBody>
      </p:sp>
      <p:pic>
        <p:nvPicPr>
          <p:cNvPr id="5" name="Picture 4">
            <a:extLst>
              <a:ext uri="{FF2B5EF4-FFF2-40B4-BE49-F238E27FC236}">
                <a16:creationId xmlns:a16="http://schemas.microsoft.com/office/drawing/2014/main" id="{09E866ED-3FDE-F39F-F0C1-B8EA819C87AB}"/>
              </a:ext>
            </a:extLst>
          </p:cNvPr>
          <p:cNvPicPr>
            <a:picLocks noChangeAspect="1"/>
          </p:cNvPicPr>
          <p:nvPr/>
        </p:nvPicPr>
        <p:blipFill>
          <a:blip r:embed="rId2"/>
          <a:stretch>
            <a:fillRect/>
          </a:stretch>
        </p:blipFill>
        <p:spPr>
          <a:xfrm>
            <a:off x="-18841" y="2133600"/>
            <a:ext cx="12188825" cy="3226831"/>
          </a:xfrm>
          <a:prstGeom prst="rect">
            <a:avLst/>
          </a:prstGeom>
        </p:spPr>
      </p:pic>
    </p:spTree>
    <p:extLst>
      <p:ext uri="{BB962C8B-B14F-4D97-AF65-F5344CB8AC3E}">
        <p14:creationId xmlns:p14="http://schemas.microsoft.com/office/powerpoint/2010/main" val="3611186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63A0-FE13-F745-9CB3-9C3E34D0C5A6}"/>
              </a:ext>
            </a:extLst>
          </p:cNvPr>
          <p:cNvSpPr>
            <a:spLocks noGrp="1"/>
          </p:cNvSpPr>
          <p:nvPr>
            <p:ph type="title"/>
          </p:nvPr>
        </p:nvSpPr>
        <p:spPr>
          <a:xfrm>
            <a:off x="1218883" y="274637"/>
            <a:ext cx="10360501" cy="1223963"/>
          </a:xfrm>
        </p:spPr>
        <p:txBody>
          <a:bodyPr anchor="b">
            <a:normAutofit/>
          </a:bodyPr>
          <a:lstStyle/>
          <a:p>
            <a:r>
              <a:rPr lang="en-US" dirty="0"/>
              <a:t>Section/Aside</a:t>
            </a:r>
          </a:p>
        </p:txBody>
      </p:sp>
      <p:pic>
        <p:nvPicPr>
          <p:cNvPr id="4" name="Picture 3">
            <a:extLst>
              <a:ext uri="{FF2B5EF4-FFF2-40B4-BE49-F238E27FC236}">
                <a16:creationId xmlns:a16="http://schemas.microsoft.com/office/drawing/2014/main" id="{ED3B95EB-5B2F-3C1A-94DE-F6ECF17B5A1E}"/>
              </a:ext>
            </a:extLst>
          </p:cNvPr>
          <p:cNvPicPr>
            <a:picLocks noChangeAspect="1"/>
          </p:cNvPicPr>
          <p:nvPr/>
        </p:nvPicPr>
        <p:blipFill>
          <a:blip r:embed="rId2"/>
          <a:stretch>
            <a:fillRect/>
          </a:stretch>
        </p:blipFill>
        <p:spPr>
          <a:xfrm>
            <a:off x="2638942" y="1676400"/>
            <a:ext cx="6910939" cy="4572000"/>
          </a:xfrm>
          <a:prstGeom prst="rect">
            <a:avLst/>
          </a:prstGeom>
        </p:spPr>
      </p:pic>
    </p:spTree>
    <p:extLst>
      <p:ext uri="{BB962C8B-B14F-4D97-AF65-F5344CB8AC3E}">
        <p14:creationId xmlns:p14="http://schemas.microsoft.com/office/powerpoint/2010/main" val="3249238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a:xfrm>
            <a:off x="1212982" y="1752600"/>
            <a:ext cx="10360501" cy="4462272"/>
          </a:xfrm>
        </p:spPr>
        <p:txBody>
          <a:bodyPr/>
          <a:lstStyle/>
          <a:p>
            <a:pPr marL="0" indent="0" algn="just">
              <a:buNone/>
            </a:pPr>
            <a:r>
              <a:rPr lang="en-US" dirty="0"/>
              <a:t>Every year, the most popular games change, and players are kept up to speed on the best games to play right now. A website called Game Planet offers details on the top 10 video games of the current year, 2022.</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OBJECTIVES</a:t>
            </a:r>
          </a:p>
        </p:txBody>
      </p:sp>
      <p:sp>
        <p:nvSpPr>
          <p:cNvPr id="2" name="Content Placeholder 1"/>
          <p:cNvSpPr>
            <a:spLocks noGrp="1"/>
          </p:cNvSpPr>
          <p:nvPr>
            <p:ph idx="1"/>
          </p:nvPr>
        </p:nvSpPr>
        <p:spPr/>
        <p:txBody>
          <a:bodyPr/>
          <a:lstStyle/>
          <a:p>
            <a:pPr marL="0" indent="0" algn="just">
              <a:buNone/>
            </a:pPr>
            <a:r>
              <a:rPr lang="en-US" dirty="0"/>
              <a:t>Identifying the top games by presenting a list of games and their ratings at the end of the year is the first goal of this information system. Second, to entice a player to play the game, describe and clarify the set of rules. Third, gather feedback that will set the game apart from other common games as the best one played. Finally, describe each game's objective to encourage players to participate in the best games of the year.</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sz="half" idx="1"/>
          </p:nvPr>
        </p:nvSpPr>
        <p:spPr>
          <a:xfrm>
            <a:off x="1218883" y="1706880"/>
            <a:ext cx="10057129" cy="4465320"/>
          </a:xfrm>
        </p:spPr>
        <p:txBody>
          <a:bodyPr/>
          <a:lstStyle/>
          <a:p>
            <a:pPr marL="0" indent="0" algn="just">
              <a:buNone/>
            </a:pPr>
            <a:r>
              <a:rPr lang="en-US" dirty="0"/>
              <a:t>Games became viral and were updated for every generation; they are incredibly special to the youths of today. Those not yet familiar with games are also the ones we will prioritize in conducting this study. It will be introduced and listed as one of the top 2022 games. The most recent versions of games that will excite the youth will correspond to their interests. Our target for this study is the "children" who play the old-fashioned way or have zero interest in playing the games. Some games are online learning games that can educate the mental faculties of children.</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sz="half" idx="1"/>
          </p:nvPr>
        </p:nvSpPr>
        <p:spPr>
          <a:xfrm>
            <a:off x="1218883" y="1706880"/>
            <a:ext cx="9828529" cy="4465320"/>
          </a:xfrm>
        </p:spPr>
        <p:txBody>
          <a:bodyPr/>
          <a:lstStyle/>
          <a:p>
            <a:pPr marL="0" indent="0" algn="just">
              <a:buNone/>
            </a:pPr>
            <a:r>
              <a:rPr lang="en-US" dirty="0"/>
              <a:t>Children's games are not fit for adults anymore unless they can also watch and learn with their younger siblings, children, and those who are below the ten years and are not familiar with games. Adults teach younger children to play because they have more experience. Too many games on gadgets at an early age can cause eye strain. Be aware and limit your time when playing games. Otherwise, they will use eyeglasses.</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sz="half" idx="1"/>
          </p:nvPr>
        </p:nvSpPr>
        <p:spPr>
          <a:xfrm>
            <a:off x="1218883" y="1706880"/>
            <a:ext cx="9828529" cy="4465320"/>
          </a:xfrm>
        </p:spPr>
        <p:txBody>
          <a:bodyPr/>
          <a:lstStyle/>
          <a:p>
            <a:pPr marL="0" indent="0" algn="just">
              <a:buNone/>
            </a:pPr>
            <a:r>
              <a:rPr lang="en-US" dirty="0"/>
              <a:t>This project was created to keep users and those who are just starting out in the gaming world up to date on what's new and what games they should buy. We also provide the needed information for each game we list, including their genre, platform, game type, and everything you need to know about a certain game.</a:t>
            </a:r>
          </a:p>
        </p:txBody>
      </p:sp>
    </p:spTree>
    <p:extLst>
      <p:ext uri="{BB962C8B-B14F-4D97-AF65-F5344CB8AC3E}">
        <p14:creationId xmlns:p14="http://schemas.microsoft.com/office/powerpoint/2010/main" val="4091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a:t>
            </a:r>
          </a:p>
        </p:txBody>
      </p:sp>
      <p:sp>
        <p:nvSpPr>
          <p:cNvPr id="3" name="Content Placeholder 2"/>
          <p:cNvSpPr>
            <a:spLocks noGrp="1"/>
          </p:cNvSpPr>
          <p:nvPr>
            <p:ph sz="half" idx="1"/>
          </p:nvPr>
        </p:nvSpPr>
        <p:spPr>
          <a:xfrm>
            <a:off x="1191297" y="2667000"/>
            <a:ext cx="9828529" cy="4465320"/>
          </a:xfrm>
        </p:spPr>
        <p:txBody>
          <a:bodyPr/>
          <a:lstStyle/>
          <a:p>
            <a:pPr marL="0" indent="0" algn="just">
              <a:buNone/>
            </a:pPr>
            <a:r>
              <a:rPr lang="en-US" dirty="0"/>
              <a:t>To put it simply, Game Planet acts as a showcase for games that are popular all year long and allows gamers to see which titles are still in circulation and receiving the hype.</a:t>
            </a:r>
          </a:p>
        </p:txBody>
      </p:sp>
    </p:spTree>
    <p:extLst>
      <p:ext uri="{BB962C8B-B14F-4D97-AF65-F5344CB8AC3E}">
        <p14:creationId xmlns:p14="http://schemas.microsoft.com/office/powerpoint/2010/main" val="269365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63A0-FE13-F745-9CB3-9C3E34D0C5A6}"/>
              </a:ext>
            </a:extLst>
          </p:cNvPr>
          <p:cNvSpPr>
            <a:spLocks noGrp="1"/>
          </p:cNvSpPr>
          <p:nvPr>
            <p:ph type="title"/>
          </p:nvPr>
        </p:nvSpPr>
        <p:spPr>
          <a:xfrm>
            <a:off x="1218883" y="274637"/>
            <a:ext cx="10360501" cy="1223963"/>
          </a:xfrm>
        </p:spPr>
        <p:txBody>
          <a:bodyPr anchor="b">
            <a:normAutofit/>
          </a:bodyPr>
          <a:lstStyle/>
          <a:p>
            <a:r>
              <a:rPr lang="en-US" dirty="0"/>
              <a:t>HEADER</a:t>
            </a:r>
          </a:p>
        </p:txBody>
      </p:sp>
      <p:pic>
        <p:nvPicPr>
          <p:cNvPr id="6" name="Picture 5">
            <a:extLst>
              <a:ext uri="{FF2B5EF4-FFF2-40B4-BE49-F238E27FC236}">
                <a16:creationId xmlns:a16="http://schemas.microsoft.com/office/drawing/2014/main" id="{06F09B0A-DB19-F3B4-4C04-4DD4C2D5E517}"/>
              </a:ext>
            </a:extLst>
          </p:cNvPr>
          <p:cNvPicPr>
            <a:picLocks noChangeAspect="1"/>
          </p:cNvPicPr>
          <p:nvPr/>
        </p:nvPicPr>
        <p:blipFill rotWithShape="1">
          <a:blip r:embed="rId2"/>
          <a:srcRect r="-1" b="14712"/>
          <a:stretch/>
        </p:blipFill>
        <p:spPr>
          <a:xfrm>
            <a:off x="1218883" y="1701797"/>
            <a:ext cx="10360501" cy="4462272"/>
          </a:xfrm>
          <a:prstGeom prst="rect">
            <a:avLst/>
          </a:prstGeom>
          <a:noFill/>
        </p:spPr>
      </p:pic>
    </p:spTree>
    <p:extLst>
      <p:ext uri="{BB962C8B-B14F-4D97-AF65-F5344CB8AC3E}">
        <p14:creationId xmlns:p14="http://schemas.microsoft.com/office/powerpoint/2010/main" val="361454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63A0-FE13-F745-9CB3-9C3E34D0C5A6}"/>
              </a:ext>
            </a:extLst>
          </p:cNvPr>
          <p:cNvSpPr>
            <a:spLocks noGrp="1"/>
          </p:cNvSpPr>
          <p:nvPr>
            <p:ph type="title"/>
          </p:nvPr>
        </p:nvSpPr>
        <p:spPr>
          <a:xfrm>
            <a:off x="1218883" y="274637"/>
            <a:ext cx="10360501" cy="1223963"/>
          </a:xfrm>
        </p:spPr>
        <p:txBody>
          <a:bodyPr anchor="b">
            <a:normAutofit/>
          </a:bodyPr>
          <a:lstStyle/>
          <a:p>
            <a:r>
              <a:rPr lang="en-US" dirty="0"/>
              <a:t>Navigation</a:t>
            </a:r>
          </a:p>
        </p:txBody>
      </p:sp>
      <p:pic>
        <p:nvPicPr>
          <p:cNvPr id="4" name="Picture 3">
            <a:extLst>
              <a:ext uri="{FF2B5EF4-FFF2-40B4-BE49-F238E27FC236}">
                <a16:creationId xmlns:a16="http://schemas.microsoft.com/office/drawing/2014/main" id="{0604AD40-0F09-8B8E-F2DD-C493D3D22344}"/>
              </a:ext>
            </a:extLst>
          </p:cNvPr>
          <p:cNvPicPr>
            <a:picLocks noChangeAspect="1"/>
          </p:cNvPicPr>
          <p:nvPr/>
        </p:nvPicPr>
        <p:blipFill>
          <a:blip r:embed="rId2"/>
          <a:stretch>
            <a:fillRect/>
          </a:stretch>
        </p:blipFill>
        <p:spPr>
          <a:xfrm>
            <a:off x="4312607" y="0"/>
            <a:ext cx="3563610" cy="6858000"/>
          </a:xfrm>
          <a:prstGeom prst="rect">
            <a:avLst/>
          </a:prstGeom>
        </p:spPr>
      </p:pic>
    </p:spTree>
    <p:extLst>
      <p:ext uri="{BB962C8B-B14F-4D97-AF65-F5344CB8AC3E}">
        <p14:creationId xmlns:p14="http://schemas.microsoft.com/office/powerpoint/2010/main" val="559105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58</TotalTime>
  <Words>458</Words>
  <Application>Microsoft Office PowerPoint</Application>
  <PresentationFormat>Custom</PresentationFormat>
  <Paragraphs>26</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Game Planet  (Game of the Year)</vt:lpstr>
      <vt:lpstr>INTRODUCTION</vt:lpstr>
      <vt:lpstr>OBJECTIVES</vt:lpstr>
      <vt:lpstr>SCOPE</vt:lpstr>
      <vt:lpstr>LIMITATIONS</vt:lpstr>
      <vt:lpstr>PROJECT DESCRIPTION</vt:lpstr>
      <vt:lpstr>SUMMARY AND CONCLUSION</vt:lpstr>
      <vt:lpstr>HEADER</vt:lpstr>
      <vt:lpstr>Navigation</vt:lpstr>
      <vt:lpstr>Footer</vt:lpstr>
      <vt:lpstr>Section/Aside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Planet  (Game of the Year)</dc:title>
  <dc:creator>KHADLEY CYLE M. WONG</dc:creator>
  <cp:lastModifiedBy>HUA SHI LEI ABALOS</cp:lastModifiedBy>
  <cp:revision>1</cp:revision>
  <dcterms:created xsi:type="dcterms:W3CDTF">2022-12-05T02:20:47Z</dcterms:created>
  <dcterms:modified xsi:type="dcterms:W3CDTF">2022-12-05T03:21:58Z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