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ae1326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ae1326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ac3a459a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ac3a459a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cf3d5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cf3d5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acf3d5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cf3d5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acf3d53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acf3d53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pdftoword.co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933550"/>
            <a:ext cx="8222100" cy="147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Your Own</a:t>
            </a:r>
            <a:br>
              <a:rPr lang="en"/>
            </a:br>
            <a:r>
              <a:rPr lang="en"/>
              <a:t>Implementation Guides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Creates The Implementation Guide</a:t>
            </a:r>
            <a:endParaRPr/>
          </a:p>
        </p:txBody>
      </p:sp>
      <p:sp>
        <p:nvSpPr>
          <p:cNvPr id="91" name="Google Shape;91;p14"/>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It’s usually the customer/buyer that creates the rules of how they want EDI sent to them.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Remember - “The customer is always right”.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Often it’s the larger company.  For example, Sally started a candle business, and Walmart agreed to stock her candles.  Walmart, the buyer tells Sally the seller what type of EDI to use. After setup and testing, Walmart then sends the PO 850 to Sally each time they want to order.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Walmart EDI staff has to create the implementation guides and documentation. </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They need to think ahead and design the documents to work with a </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variety of sellers.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are the seller...</a:t>
            </a:r>
            <a:endParaRPr/>
          </a:p>
        </p:txBody>
      </p:sp>
      <p:sp>
        <p:nvSpPr>
          <p:cNvPr id="97" name="Google Shape;97;p15"/>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It’s quite possible that you never have to create an implementation guide.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You just use implementation guides set up by your trading partners.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But often, you are the seller to one set of businesses, and a buyer to another set of businesses.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Example, now that Sally got the big contract with Walmart, as a buyer, she might want to use EDI to order her wax, fragrances, and wicks.  But if she is a small company, she can talk to the “wax” vendor and see if they have an EDI format they prefer to use, and she can use that implementation.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“Mapping” is the process of mapping your company data into </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whatever format is needed by your trading partners.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Automating the Implementation Guide</a:t>
            </a:r>
            <a:endParaRPr/>
          </a:p>
        </p:txBody>
      </p:sp>
      <p:sp>
        <p:nvSpPr>
          <p:cNvPr id="103" name="Google Shape;103;p16"/>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See next lesson on a company called “Edifecs” and their tools SpecBuilder and XEngine.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SpecBuilder lets you build the EDI specification based on pre-canned models.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XEngine lets you verify that the incoming data conforms to your specification.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 Word Doc to Start with</a:t>
            </a:r>
            <a:endParaRPr/>
          </a:p>
        </p:txBody>
      </p:sp>
      <p:sp>
        <p:nvSpPr>
          <p:cNvPr id="109" name="Google Shape;109;p17"/>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Use the “filetype:” google keyword to limit search to word documents. </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Try .doc and maybe .docx.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Or find a PDF you like, and use a PDF to Word Converter</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something like </a:t>
            </a:r>
            <a:r>
              <a:rPr lang="en" sz="1900" u="sng">
                <a:solidFill>
                  <a:schemeClr val="hlink"/>
                </a:solidFill>
                <a:latin typeface="Arial"/>
                <a:ea typeface="Arial"/>
                <a:cs typeface="Arial"/>
                <a:sym typeface="Arial"/>
                <a:hlinkClick r:id="rId3"/>
              </a:rPr>
              <a:t>https://www.pdftoword.com</a:t>
            </a:r>
            <a:endParaRPr sz="24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0" name="Google Shape;110;p17"/>
          <p:cNvPicPr preferRelativeResize="0"/>
          <p:nvPr/>
        </p:nvPicPr>
        <p:blipFill>
          <a:blip r:embed="rId4">
            <a:alphaModFix/>
          </a:blip>
          <a:stretch>
            <a:fillRect/>
          </a:stretch>
        </p:blipFill>
        <p:spPr>
          <a:xfrm>
            <a:off x="396225" y="1733550"/>
            <a:ext cx="4762500" cy="83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