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38c3cd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938c3cd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938c3cd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938c3cd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38c3cd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38c3cd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938c3cdd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938c3cdd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927e444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927e444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927e4444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927e4444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938c3cddc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938c3cdd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9faf1f3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9faf1f3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938c3cdd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938c3cdd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938c3cdd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938c3cdd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938c3cdd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938c3cdd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938c3cdd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938c3cdd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as2.mycompany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openas2.sourceforge.net/" TargetMode="External"/><Relationship Id="rId4" Type="http://schemas.openxmlformats.org/officeDocument/2006/relationships/hyperlink" Target="https://github.com/OpenAS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Message Transport 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AS2 </a:t>
            </a:r>
            <a:endParaRPr sz="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BizTalk Server 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BizTalk Server includes AS2 as well as adaptors for converting XML to and from EDI files.  It contains a full library of XSD schemas for all the various EDI documents and different releases.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AWS </a:t>
            </a:r>
            <a:r>
              <a:rPr lang="en"/>
              <a:t>Cloud Images 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Vantage QU4TET AS2 Gateway 1.0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JSCAPE MFT Server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EFT Enterprise (Globalscape)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ArcESB EDI and/or MFT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PONTON X/P Messenger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PragmaEdge - Community Manager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GoAnywhere MFT for Windows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Azure </a:t>
            </a:r>
            <a:r>
              <a:rPr lang="en"/>
              <a:t>Cloud Images </a:t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8900"/>
            <a:ext cx="5356474" cy="36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AS2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“Applicability Statement 2”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Based on HTTP </a:t>
            </a:r>
            <a:r>
              <a:rPr lang="en" sz="1600"/>
              <a:t>(optionally HTTPS) </a:t>
            </a:r>
            <a:r>
              <a:rPr lang="en" sz="1600"/>
              <a:t>and S/MIME 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Optionally uses Private/Public Key Pairs to encrypt, decrypt, to sign.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Files are encoded as "attachments" in a standardized S/MIME message (an AS2 message). The contents of the files are not specified by AS2. Usually the file contents are in a standardized format that is separately agreed upon, such as XML or X12.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Messages may request a Message Disposition Notification (MDN)</a:t>
            </a:r>
            <a:br>
              <a:rPr lang="en" sz="1600"/>
            </a:br>
            <a:r>
              <a:rPr lang="en" sz="1600"/>
              <a:t> back if all went well, but do not have to request such a message.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AS2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Walmart was the first major retailer to require its suppliers to use the AS2 protocol instead of relying on dial-up modems for ordering goods. Amazon, Target, Lowe's, Bed, Bath &amp; Beyond and thousands of others followed suit. Now, many other industries use the AS2 protocol, including healthcare, as AS2 meets legal HIPAA requirements.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some cases, AS2 is seen as a way to bypass expensive value-added networks previously used for data interchange.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Your AS2 Server Public 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AS2 server is basically a web server, and must be set up by your infrastructure team in the same way (DNS, firewall rules, DMZ, etc…)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 URL: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http://AS2.MyCompany.com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Question: Do you need a separate AS2 server for each environment: </a:t>
            </a:r>
            <a:br>
              <a:rPr lang="en"/>
            </a:br>
            <a:r>
              <a:rPr lang="en"/>
              <a:t>Development, QA, and Production?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the Key Files 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Knowing when your certificate expires and changing it before time.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MFT - Managed File Transfer 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Larger companies often use enterprise software called MFT.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next slide lists some popular commercial products and vendors,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the features of “Managed File Transfer”.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your company already uses a MFT software for SFTP, </a:t>
            </a:r>
            <a:br>
              <a:rPr lang="en"/>
            </a:br>
            <a:r>
              <a:rPr lang="en"/>
              <a:t>it might have an AS2 server already built-in!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475" y="880463"/>
            <a:ext cx="2063900" cy="20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1"/>
          <p:cNvSpPr txBox="1"/>
          <p:nvPr/>
        </p:nvSpPr>
        <p:spPr>
          <a:xfrm>
            <a:off x="1004600" y="1428450"/>
            <a:ext cx="3152700" cy="22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Vendors or Products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GoAnywhere MFT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IBM Sterling B2B Integrator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Axway - Amplify MFT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Cleo MFT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Ipswitch MOVEit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TIBCO Cloud Integration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Many others </a:t>
            </a:r>
            <a:endParaRPr/>
          </a:p>
        </p:txBody>
      </p:sp>
      <p:sp>
        <p:nvSpPr>
          <p:cNvPr id="168" name="Google Shape;168;p31"/>
          <p:cNvSpPr txBox="1"/>
          <p:nvPr/>
        </p:nvSpPr>
        <p:spPr>
          <a:xfrm>
            <a:off x="3164150" y="223025"/>
            <a:ext cx="3275700" cy="1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MFT - Managed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File Transfer </a:t>
            </a:r>
            <a:endParaRPr b="1" sz="3200"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75" y="152400"/>
            <a:ext cx="1150900" cy="11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3450" y="152400"/>
            <a:ext cx="1297250" cy="12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 txBox="1"/>
          <p:nvPr/>
        </p:nvSpPr>
        <p:spPr>
          <a:xfrm>
            <a:off x="5125775" y="2757000"/>
            <a:ext cx="38673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Multiple communications methods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Reporting (database)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Non-repudiation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Audit trails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Global visibility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Security (e.g. LDAP integration)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Automation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Metrics/Monitoring</a:t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0575" y="3769675"/>
            <a:ext cx="2316535" cy="12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OpenAS2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OpenAS2 is a open source java-based implementation of the AS2 standard.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http://openas2.sourceforge.net/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https://github.com/OpenAS2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Might not have much documentation.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EDI Software Packages Include AS2	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complete list: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Microsoft BizTalk Server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Axway Amplify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TIBCO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Dell Boomi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Some of these tools only have “connectors” to AS2, </a:t>
            </a:r>
            <a:br>
              <a:rPr lang="en"/>
            </a:br>
            <a:r>
              <a:rPr lang="en"/>
              <a:t>so often hard to tell by looking at their websites.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