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3a54e4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3a54e4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ac784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aac784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27e444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27e444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38c3c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38c3c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3a54e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3a54e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3a54e4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3a54e4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3a54e4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3a54e4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3a54e4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3a54e4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3a54e4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3a54e4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Message Transport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SFTP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SFTP Receiving Files 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- Typically you will have job set up on a timer (Windows Task Manager or Linux Cron Job) to check the SFTP site every x minutes or hours.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If you are hosting the SFTP site, you can usually access the data via the file system directly, rather than having to use SFTP software in your programs.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D:\SFTP </a:t>
            </a:r>
            <a:br>
              <a:rPr lang="en" sz="1600"/>
            </a:br>
            <a:r>
              <a:rPr lang="en" sz="1600"/>
              <a:t>         \Kohls</a:t>
            </a:r>
            <a:br>
              <a:rPr lang="en" sz="1600"/>
            </a:br>
            <a:r>
              <a:rPr lang="en" sz="1600"/>
              <a:t>         \Target</a:t>
            </a:r>
            <a:br>
              <a:rPr lang="en" sz="1600"/>
            </a:br>
            <a:r>
              <a:rPr lang="en" sz="1600"/>
              <a:t>         \Walmart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Some simply have two directories: </a:t>
            </a:r>
            <a:br>
              <a:rPr lang="en" sz="1600"/>
            </a:br>
            <a:r>
              <a:rPr lang="en" sz="1600"/>
              <a:t>    Inbound</a:t>
            </a:r>
            <a:br>
              <a:rPr lang="en" sz="1600"/>
            </a:br>
            <a:r>
              <a:rPr lang="en" sz="1600"/>
              <a:t>    Outbound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 find that can be ambiguous or confusing, so I like to be explicit: </a:t>
            </a:r>
            <a:br>
              <a:rPr lang="en" sz="1600"/>
            </a:br>
            <a:r>
              <a:rPr lang="en" sz="1600"/>
              <a:t>    MegaCorpToWalmart</a:t>
            </a:r>
            <a:br>
              <a:rPr lang="en" sz="1600"/>
            </a:br>
            <a:r>
              <a:rPr lang="en" sz="1600"/>
              <a:t>    WalmartToMegaCorp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FTP, FTPS, SFTP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is NOT secure!  The data and passwords could be captured as the data flows over the internet.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FTPS is FTP over SSL and is secure.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SFTP - is FTP over SSH (Secure Shell) - This is probably the most popular and preferred of these three.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SFTP Software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versions of “OpenSSH” that run on both Windows and Linux.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Requires IT to setup and manage. See my course on SFTP/OpenSSH.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CompleteSFTP - from EnterpriseDT - Standard edition is $299. Supports FTP, FTPS, and SFTP in one package.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Managed File Transfer - MFT - more expensive solutions - usually for larger companies, and they also may include AS2, upload/download of files via a website.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SFTP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options: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be set up to just use userid/password.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other company can set up a private/public key pair, and send you their public key to install.  Then they can connect via their private key certificate.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Your SFTP software will create your own private/public key pair when you install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 Client Tools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business person should be able to install and use an easy client side tool like WinSCP or FileZilla. They can manually upload/download files using that tool.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their IT staff can have tools or scripts that send files as needed, </a:t>
            </a:r>
            <a:br>
              <a:rPr lang="en"/>
            </a:br>
            <a:r>
              <a:rPr lang="en"/>
              <a:t>and poll the SFTP site as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Whose SFTP to Use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sending/receiving data, either trading partner can host the SFTP.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are very small company, you might be able to request that your trading partner provide the SFTP site.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are medium to large size company, you will probably be expected to run your own SFTP server.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SFTP Ongoing Management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send/receive data from other companies SFTP servers, you may need to create a public/private key certificate using something like PUTTY (included with WinSCP). Otherwise, you will have a userid/password that must be managed and not lost.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companies use password managers. Others keep user/passwords in a spreadsheet kept in a secure location.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SFTP Sending Files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triggers your message to be sent? </a:t>
            </a:r>
            <a:br>
              <a:rPr lang="en"/>
            </a:br>
            <a:r>
              <a:rPr lang="en"/>
              <a:t>It might be triggered by a business event, such as the creation of a Purchase Order in your order management system.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or Pull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Push: Some order management systems may support SFTP themselves, but typically the file will have to be converted before sending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order management systems will build EDI, </a:t>
            </a:r>
            <a:br>
              <a:rPr lang="en"/>
            </a:br>
            <a:r>
              <a:rPr lang="en"/>
              <a:t>but many do not. 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</a:t>
            </a:r>
            <a:r>
              <a:rPr lang="en"/>
              <a:t>SFTP Sending Files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or Pull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order management systems will write the order to disk, then you could have a file listener services watching for new files.  Alternatively, you could poll a disk directory every 15 minutes looking for files.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