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ae1326c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ae1326c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ac3a459a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ac3a459a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cf3d53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cf3d53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ad067f32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ad067f32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acf3d53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acf3d53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acf3d53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acf3d53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ourceforge.net/projects/bots/files/grammar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ots.readthedocs.io/en/latest/quick-start-guid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dftoword.com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933550"/>
            <a:ext cx="8222100" cy="8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 EDI/X12 Alternatives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NodeJS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017800"/>
            <a:ext cx="45663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As an asynchronous event-driven JavaScript runtime, Node.js is designed to build scalable network applications.</a:t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While many use NodeJS as a web server, it has ability to read and write to disk, which regular JavaScript lacks.  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It can also access database, send email, and there are thousands of plug-in libraries available.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It is based on Chrome’s JavaScript Engine. </a:t>
            </a:r>
            <a:b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It is open source and cross-platform. 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450" y="1017800"/>
            <a:ext cx="4034850" cy="2791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TigerShark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17800"/>
            <a:ext cx="85206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TigerShark is an X12 EDI message parser that can be tailored to a specific partner in the health care payment ecosystem.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contains a test directory, tools and a demo web application that does a little bit of claim display and edit.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does not (currently) have a proper Python ``setup.py`` script for installation, since this is such a random mixture of components.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BOTS - page 1 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017800"/>
            <a:ext cx="85206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Source EDI Translator - but only Python 2.7 </a:t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https://sourceforge.net/projects/bots/files/grammars/</a:t>
            </a:r>
            <a:endParaRPr sz="39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BOTS - page 2 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017800"/>
            <a:ext cx="85206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BOTS has grammars for many releases and messages types (both X12 and EDIFACT):</a:t>
            </a:r>
            <a:endParaRPr sz="20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https://bots.readthedocs.io/en/latest/quick-start-guide/</a:t>
            </a:r>
            <a:endParaRPr sz="28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downloaded X12_004010_all_transactions_and_segments.zip</a:t>
            </a:r>
            <a:endParaRPr sz="20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Since we have been using 4.01 release/version.</a:t>
            </a:r>
            <a:endParaRPr sz="20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Filename: X12.4010\850004010.py</a:t>
            </a:r>
            <a:br>
              <a:rPr lang="en" sz="20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20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238 lines - mostly definition of a big structure.</a:t>
            </a:r>
            <a:endParaRPr sz="20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Word Doc to Start with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017800"/>
            <a:ext cx="85206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the “filetype:” google keyword to limit search to word documents. </a:t>
            </a:r>
            <a:br>
              <a:rPr lang="en" sz="16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Try .doc and maybe .docx. </a:t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 find a PDF you like, and use a PDF to Word Converter</a:t>
            </a:r>
            <a:br>
              <a:rPr lang="en" sz="16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something like </a:t>
            </a: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https://www.pdftoword.com</a:t>
            </a:r>
            <a:endParaRPr sz="24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25" y="1733550"/>
            <a:ext cx="47625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