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2063034c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2063034c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27e4444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27e4444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2063034c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2063034c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2063034c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2063034c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2063034c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2063034c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indice-co/EDI.Ne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indice-co/EDI.N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Options for EDI in .Net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 of Lesson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017800"/>
            <a:ext cx="8520600" cy="3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lessons talks about ways to handle EDI in .Net. </a:t>
            </a:r>
            <a:br>
              <a:rPr lang="en"/>
            </a:br>
            <a:r>
              <a:rPr lang="en"/>
              <a:t>We are talking about reading and writing EDI files from .NET.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chapter does not discuss transport (sending/receiving files). </a:t>
            </a:r>
            <a:br>
              <a:rPr lang="en"/>
            </a:br>
            <a:r>
              <a:rPr lang="en"/>
              <a:t>Most people use AS2 or SFTP as discussed in previous lessons.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Architecture: Do you want to go from EDI to XML or a C# class? </a:t>
            </a:r>
            <a:br>
              <a:rPr lang="en"/>
            </a:br>
            <a:r>
              <a:rPr lang="en"/>
              <a:t>Do you plan to read/write SQL database?  Or call an API? </a:t>
            </a:r>
            <a:br>
              <a:rPr lang="en"/>
            </a:br>
            <a:r>
              <a:rPr lang="en"/>
              <a:t>(i.e. what is the source and destination of your data?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Options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017800"/>
            <a:ext cx="8520600" cy="3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Roll your own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Open Source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Buy a .NET toolset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Buy a small parser (under $5,000)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with an EDI Enterprise Level Tool (BizTalk or other, &gt;$50,000)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Factors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many different types of documents do you need to support?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Manpower - time vs cost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Training and installation 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- EDI.net 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017800"/>
            <a:ext cx="8520600" cy="3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https://github.com/indice-co/EDI.Net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- EDI.net 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017800"/>
            <a:ext cx="8520600" cy="3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https://github.com/indice-co/EDI.Net</a:t>
            </a:r>
            <a:endParaRPr sz="3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