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ae1326c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ae1326c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c3a459a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c3a459a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acf3d53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acf3d53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ad067f3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ad067f3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cf3d53b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cf3d53b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acf3d53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acf3d53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ourceforge.net/projects/bots/files/grammar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bots.readthedocs.io/en/latest/quick-start-guid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pdftoword.com/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933550"/>
            <a:ext cx="8222100" cy="83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EDI/X12 Alternatives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Pyx12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017800"/>
            <a:ext cx="85206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Pyx12 is a HIPAA X12 document validator and converter. It parses an ANSI X12N data file and validates it against a representation of the Implementation Guidelines for a HIPAA transaction. By default, it creates a 997 response for 4010 and a 999 response for 5010. It can create an html representation of the X12 document or can translate to and from an XML representation of the data file.</a:t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TigerShark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17800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TigerShark is an X12 EDI message parser that can be tailored to a specific partner in the health care payment ecosystem.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contains a test directory, tools and a demo web application that does a little bit of claim display and edit.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does not (currently) have a proper Python ``setup.py`` script for installation, since this is such a random mixture of components.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 - page 1 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017800"/>
            <a:ext cx="85206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 Source EDI Translator - but only Python 2.7 </a:t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https://sourceforge.net/projects/bots/files/grammars/</a:t>
            </a:r>
            <a:endParaRPr sz="39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BOTS - page 2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017800"/>
            <a:ext cx="8520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BOTS has grammars for many releases and messages types (both X12 and EDIFACT):</a:t>
            </a:r>
            <a:endParaRPr sz="20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https://bots.readthedocs.io/en/latest/quick-start-guide/</a:t>
            </a:r>
            <a:endParaRPr sz="28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 downloaded X12_004010_all_transactions_and_segments.zip</a:t>
            </a:r>
            <a:endParaRPr sz="20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Since we have been using 4.01 release/version.</a:t>
            </a:r>
            <a:endParaRPr sz="20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Filename: X12.4010\850004010.py</a:t>
            </a:r>
            <a:b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20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238 lines - mostly definition of a big structure.</a:t>
            </a:r>
            <a:endParaRPr sz="20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Word Doc to Start with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17800"/>
            <a:ext cx="85206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 the “filetype:” google keyword to limit search to word documents. </a:t>
            </a:r>
            <a:b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Try .doc and maybe .docx. </a:t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 find a PDF you like, and use a PDF to Word Converter</a:t>
            </a:r>
            <a:b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444C5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something like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https://www.pdftoword.com</a:t>
            </a:r>
            <a:endParaRPr sz="24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44C5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225" y="1733550"/>
            <a:ext cx="47625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