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8938c3cddc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8938c3cddc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89e9ebd2d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89e9ebd2d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89e9ebd32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89e9ebd32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89e9ebd2d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89e9ebd2d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89e9ebd3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89e9ebd3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8927e4444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8927e4444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89e9ebd32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89e9ebd32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89e9ebd32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89e9ebd32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89e9ebd2d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89e9ebd2d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89e9ebd32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89e9ebd32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89e9ebd32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89e9ebd32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stackoverflow.com/questions/807871/does-anyone-have-a-sample-file-in-x12-or-edifact-that-contains-binary-dat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X12 Non-Numeric Data Types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Binary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- is very rare.   Not intended to be read by human.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I’ve never actually seen it used.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Could be used to include XML (see next page), </a:t>
            </a:r>
            <a:br>
              <a:rPr lang="en"/>
            </a:br>
            <a:r>
              <a:rPr lang="en"/>
              <a:t>a CAD drawing, or maybe a .jpg image or Word Document in the EDI file.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Example - maybe a product image as part of the 846 Product Catalog? </a:t>
            </a:r>
            <a:endParaRPr/>
          </a:p>
          <a:p>
            <a:pPr indent="0" lvl="0" marL="76200" marR="76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2427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= Binary  -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 </a:t>
            </a:r>
            <a:r>
              <a:rPr lang="en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https://stackoverflow.com/questions/807871/does-anyone-have-a-sample-file-in-x12-or-edifact-that-contains-binary-data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This is rare, but possible: </a:t>
            </a:r>
            <a:endParaRPr/>
          </a:p>
          <a:p>
            <a:pPr indent="0" lvl="0" marL="76200" marR="76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242729"/>
                </a:solidFill>
                <a:latin typeface="Courier New"/>
                <a:ea typeface="Courier New"/>
                <a:cs typeface="Courier New"/>
                <a:sym typeface="Courier New"/>
              </a:rPr>
              <a:t>BIN*4896*&lt;levelone xmlns="urn:hl7-org:v3/cda" xmlns:v3dt="urn:hl7-org:v3/v3dt" xmlns:xsi="http://www.w3.org/2001/XMLSchema-instance" xsi:schemaLocation="urn:hl7-org:v3/cda levelone_1.0.attachments.xsd"&gt; &lt;clinical_document_header&gt; &lt;id EX="a123" RT="2.16.840.1.113883.3.933"/&gt; &lt;document_type_cd V="99999-7" DN="Imidazole-Related Antifungals Attachment"/&gt; &lt;origination_dttm V="2006-01-05"/&gt; &lt;provider&gt; &lt;provider.type_cd V="PRF"/&gt; &lt;person&gt;</a:t>
            </a:r>
            <a:endParaRPr sz="1000">
              <a:solidFill>
                <a:srgbClr val="24272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- AlphaNumeric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sequence of any printable characters (left justified)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Any leading spaces are considered to be part of the value.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Trailing spaces should NOT be included.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Length is determined by the “Min/Max” specification.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- AlphaNumeric - Example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413" y="1184025"/>
            <a:ext cx="60674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and Times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DT</a:t>
            </a:r>
            <a:r>
              <a:rPr lang="en"/>
              <a:t> is YYMMDD or CCYYMMDD depending on the maximum length.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b="1" lang="en"/>
              <a:t>TM</a:t>
            </a:r>
            <a:r>
              <a:rPr lang="en"/>
              <a:t> is HHMM, HHMMSS, or HHMMSSD, or HHMMSSDD (where D is decimal seconds)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- Example 1 - 8 character date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200"/>
            <a:ext cx="6067425" cy="34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Dates - Example 2 - 6 character date (with Time)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0750"/>
            <a:ext cx="62674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/ Codes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311700" y="1017800"/>
            <a:ext cx="8520600" cy="35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is a code value taken from a predefined list distributed by X12, UCS, VICS, or the trading partner. 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br>
              <a:rPr lang="en"/>
            </a:b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/ Codes - Example 1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44925"/>
            <a:ext cx="6162675" cy="362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 / Codes - Example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25" y="1069100"/>
            <a:ext cx="6191250" cy="37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