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38c3cd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38c3cd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e9ebd2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e9ebd2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e9ebd2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e9ebd2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e9ebd2d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9e9ebd2d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27e444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27e444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e9ebd2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e9ebd2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e9ebd2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e9ebd2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e9ebd2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e9ebd2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e9ebd2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e9ebd2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X12 Numeric Data Types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X12 Numeric Data Types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types of numeric fields: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 or Nx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 or Rx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the “R” type, the x digits past the decimal are required to be typed in the value.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the “N” type, the x digits to the right of the decimal are implied </a:t>
            </a:r>
            <a:br>
              <a:rPr lang="en"/>
            </a:br>
            <a:r>
              <a:rPr lang="en"/>
              <a:t>(explained on upcoming slide). N0 would be an integer.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X12 Numeric Data Types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017800"/>
            <a:ext cx="85206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 is one definition, and Min/Max Length is another.  Example R  1/17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8600"/>
            <a:ext cx="6444636" cy="33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X12 Numeric Data Types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17800"/>
            <a:ext cx="85206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 is one definition, and Min/Max Length is another.  Example N2 1/15.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0" y="1478615"/>
            <a:ext cx="4392451" cy="3360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X12 Numeric Data Types - Implied Decimal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zeroes are </a:t>
            </a:r>
            <a:r>
              <a:rPr lang="en"/>
              <a:t>suppressed</a:t>
            </a:r>
            <a:r>
              <a:rPr lang="en"/>
              <a:t> unless needed to satisfy the minimum length.</a:t>
            </a:r>
            <a:br>
              <a:rPr lang="en"/>
            </a:br>
            <a:r>
              <a:rPr lang="en"/>
              <a:t>Negative starts with a minus sign and the minus sign does not count towards the length.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N# - </a:t>
            </a:r>
            <a:r>
              <a:rPr lang="en"/>
              <a:t>means there is # implied digits to the right of  the decimal, for example: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N2 - means there are two implied digits to the right of the decimal. </a:t>
            </a:r>
            <a:br>
              <a:rPr lang="en"/>
            </a:br>
            <a:r>
              <a:rPr lang="en"/>
              <a:t>Example:  12345 would be interpreted as 123.45</a:t>
            </a:r>
            <a:br>
              <a:rPr lang="en"/>
            </a:br>
            <a:r>
              <a:rPr lang="en"/>
              <a:t>And -789 </a:t>
            </a:r>
            <a:r>
              <a:rPr lang="en"/>
              <a:t>would be interpreted as -7.89 </a:t>
            </a:r>
            <a:br>
              <a:rPr lang="en"/>
            </a:br>
            <a:br>
              <a:rPr lang="en"/>
            </a:br>
            <a:r>
              <a:rPr lang="en"/>
              <a:t>N and N0 are equivalent - no implied decimal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X12 Numeric Data Types - Implied Decimal (p3)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going the other way, if you are building a file, and a field is N2.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say you need to send the value $125.00, you would put 12500 in the field.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need to send $.01, then you could put 1 in the field.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X12 Numeric Data Types - Implied Decimal (p2)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is possible to have fewer digits in the field than the N#.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N6 means 6 implied digits to the right of the decimal.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field is N6 and it contains 123, it would be interpreted as .000123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rare, but possible: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X12 Numeric Data Types - Decimal Numeric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would be the maximum number of digits to the right of the decimal is 2.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125.00 legal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125.123 illegal value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125 legal and best way to specify when no decimal values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NEVER include commas or + sign in the number.  - sign is used for negative. </a:t>
            </a:r>
            <a:br>
              <a:rPr lang="en"/>
            </a:br>
            <a:r>
              <a:rPr lang="en"/>
              <a:t>Signs and decimal points do not count toward the length.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X12 Numeric Data Types - Decimal Numeric (p2)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type is R1, and the field contains 150.23. It is either invalid, or should be considered 150.2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