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3a54e6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3a54e6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3a54e6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3a54e6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3a54e6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3a54e6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3a54e6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3a54e6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3a54e61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3a54e6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3a54e61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3a54e6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3a54e61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3a54e61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3a54e6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3a54e6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3a54e61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3a54e61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15b4ed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15b4ed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3a54e61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3a54e61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27e444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27e444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3a54e6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3a54e6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3a54e6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3a54e6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3a54e6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3a54e6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3a54e6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3a54e6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3a54e61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3a54e6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3a54e6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3a54e6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ebstore.ansi.org/" TargetMode="External"/><Relationship Id="rId4" Type="http://schemas.openxmlformats.org/officeDocument/2006/relationships/hyperlink" Target="https://www.nex12.org/" TargetMode="External"/><Relationship Id="rId5" Type="http://schemas.openxmlformats.org/officeDocument/2006/relationships/hyperlink" Target="https://www.infoconn.com/EDI/Partners/Direct_Buy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ex12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rico.com/public/library/edi/ERICO850_401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Reading EDI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an Element Is? (2 of 2)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5" y="1654475"/>
            <a:ext cx="6038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BEG04 os “O” = “Optional”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5" y="1654475"/>
            <a:ext cx="6038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an Element Is?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/>
              <a:t>The general layout of the 850 is the same regardless of which company you are working with. </a:t>
            </a:r>
            <a:br>
              <a:rPr lang="en" sz="2500"/>
            </a:br>
            <a:br>
              <a:rPr lang="en" sz="2500"/>
            </a:br>
            <a:r>
              <a:rPr lang="en" sz="2500"/>
              <a:t>However, each company makes modifications to fit their business needs. For example, with this company, the only valid value for BEG01 was “00” for “Original”.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Seagate 850 has the following values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0" y="1540038"/>
            <a:ext cx="61722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Segment - What rarely changes 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You can almost always be assured: 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Every PO will have a “BEG” segment.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BEG03 will be the P.O. Number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BEG05 will be the P.O. Date 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500"/>
            </a:br>
            <a:br>
              <a:rPr lang="en" sz="2500"/>
            </a:b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now recognize the BEG segment below? 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ST*850*0001~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BEG*00*NE*1234567890**20080827~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REF*VR*2046159~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PER*BD*JANE WATSON*TE*800-555-1234*FX*800-555-5678~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N1*ST*MARVEL STUDIOS*92*SPID~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Let’s do the same for the PER segment.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“PER” (Person) Segment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PER*BD*JANE WATSON*TE*800-555-1234*FX*800-555-5678~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PER...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PER*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BD*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JANE WATSON*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TE*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800-555-1234*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FX*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800-555-5678~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588" y="148950"/>
            <a:ext cx="61055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“Master” Source 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Try:  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https://webstore.ansi.org/</a:t>
            </a:r>
            <a:r>
              <a:rPr lang="en" sz="2900"/>
              <a:t> </a:t>
            </a:r>
            <a:r>
              <a:rPr lang="en"/>
              <a:t>or </a:t>
            </a:r>
            <a:br>
              <a:rPr lang="en"/>
            </a:b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https://www.nex12.org/</a:t>
            </a:r>
            <a:r>
              <a:rPr lang="en"/>
              <a:t> </a:t>
            </a:r>
            <a:r>
              <a:rPr lang="en"/>
              <a:t> (licensing, see next page) or </a:t>
            </a:r>
            <a:br>
              <a:rPr lang="en" sz="2900"/>
            </a:br>
            <a:r>
              <a:rPr lang="en" sz="2300" u="sng">
                <a:solidFill>
                  <a:schemeClr val="hlink"/>
                </a:solidFill>
                <a:hlinkClick r:id="rId5"/>
              </a:rPr>
              <a:t>https://www.infoconn.com/EDI/Partners/Direct_Buy.htm</a:t>
            </a:r>
            <a:r>
              <a:rPr lang="en" sz="2800"/>
              <a:t> 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 exists, I have heard it cost several thousand dollars to get a copy, and nowhere that I’ve worked has bought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we often rely on “Googling” to find ideas, for example, looking at the 850 of 10 different companies to try to get a consensus</a:t>
            </a:r>
            <a:br>
              <a:rPr lang="en"/>
            </a:br>
            <a:r>
              <a:rPr lang="en"/>
              <a:t> of what is most commonly used.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“Master” Source 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https://www.nex12.org/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Annual licensing fees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- $180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Developer - $1,200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Internal Use - $3,600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Commercial Use Partner - based on terms of Partner Agreement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EDI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into more detail in future lessons. </a:t>
            </a:r>
            <a:br>
              <a:rPr lang="en"/>
            </a:br>
            <a:r>
              <a:rPr lang="en"/>
              <a:t>In this lesson, we will just look at a partial fragment of EDI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already have line breaks in it to make it more readable.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ignore the headers and footers for now.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Schemas Example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Supposedly ANSI maintains schema for all the EDI.  I haven’t been able to find them.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Microsoft BizTalk Server, the enterprise license includes the XSD schemas files, </a:t>
            </a:r>
            <a:r>
              <a:rPr lang="en"/>
              <a:t>which may have come from ANSI, but were probably enhanced by Microsoft.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ut the developer edition (beginning with BizTalk 2020 does not).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Sample from an EDI 850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ST*850*0001~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BEG*00*NE*1234567890**20080827~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REF*VR*2046159~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PER*BD*JANE WATSON*TE*800-555-1234*FX*800-555-5678~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N1*ST*MARVEL STUDIOS*92*SPID~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https://www.erico.com/public/library/edi/ERICO850_4010.pdf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Segment identifiers above are </a:t>
            </a:r>
            <a:br>
              <a:rPr lang="en" sz="2500"/>
            </a:br>
            <a:r>
              <a:rPr lang="en" sz="2500"/>
              <a:t>ST, BEG, REF, PER, N1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Identifiers in Yellow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*850*0001~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*00*NE*1234567890**20080827~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*VR*2046159~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PER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*BD*JANE WATSON*TE*800-555-1234*FX*800-555-5678~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*ST*MARVEL STUDIOS*92*SPID~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Each line starts with a segment identifier. 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Zoom-in on the BEG Segment - 1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/>
              <a:t>Delimiters can be different, but it is very common to use * for element (field) delimiter and ~ for the segment delimiter. 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Identifiers in Yellow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/>
              <a:t>The segment identifier is in yellow.</a:t>
            </a:r>
            <a:br>
              <a:rPr lang="en" sz="2500"/>
            </a:br>
            <a:r>
              <a:rPr lang="en" sz="2500"/>
              <a:t>The elements are identifier in green. </a:t>
            </a:r>
            <a:br>
              <a:rPr lang="en" sz="2500"/>
            </a:br>
            <a:r>
              <a:rPr lang="en" sz="2500"/>
              <a:t>The above contains 5 elements </a:t>
            </a:r>
            <a:br>
              <a:rPr lang="en" sz="2500"/>
            </a:br>
            <a:r>
              <a:rPr lang="en" sz="2500"/>
              <a:t>(but the 4th one is empty, between the **). 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Elements are “Named”? 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/>
              <a:t>Each element can be “addressed” by it’s segment and element number: </a:t>
            </a:r>
            <a:br>
              <a:rPr lang="en" sz="2500"/>
            </a:br>
            <a:r>
              <a:rPr lang="en" sz="2500"/>
              <a:t>BEG01=00</a:t>
            </a:r>
            <a:br>
              <a:rPr lang="en" sz="2500"/>
            </a:br>
            <a:r>
              <a:rPr lang="en" sz="2500"/>
              <a:t>BEG02=NE</a:t>
            </a:r>
            <a:br>
              <a:rPr lang="en" sz="2500"/>
            </a:br>
            <a:r>
              <a:rPr lang="en" sz="2500"/>
              <a:t>BEG03=1234567890</a:t>
            </a:r>
            <a:br>
              <a:rPr lang="en" sz="2500"/>
            </a:br>
            <a:r>
              <a:rPr lang="en" sz="2500"/>
              <a:t>BEG04=[empty/null]</a:t>
            </a:r>
            <a:br>
              <a:rPr lang="en" sz="2500"/>
            </a:br>
            <a:r>
              <a:rPr lang="en" sz="2500"/>
              <a:t>BEG05=20080827  [date yyyy-mm-dd]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an Element Is? 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500"/>
            </a:br>
            <a:r>
              <a:rPr lang="en" sz="2500"/>
              <a:t>BEG02=NE</a:t>
            </a:r>
            <a:br>
              <a:rPr lang="en" sz="2500"/>
            </a:br>
            <a:r>
              <a:rPr lang="en" sz="2500"/>
              <a:t>BEG03=1234567890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We need to look at the implementation guide 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What an Element Is? (1 of 2)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BEG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1234567890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21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20080827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br>
              <a:rPr lang="en" sz="2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500"/>
            </a:b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5" y="1635200"/>
            <a:ext cx="61722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