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f304e7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f304e7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f304e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f304e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e22ba6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e22ba6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e22ba6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e22ba6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e22ba6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be22ba6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e22ba6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e22ba6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c800e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c800e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Mapping with EDI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and Extensible Stylesheet Language (XSLT)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XML/XSLT with EDI?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EDI file can be converted easily to XML, as shown in each programming languages in the previous sections.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in XML, XSLT is the language of choice for mapping one XML to another.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Enterprise Application Integration software, B2B Software and Middleware often use XML to exchange data between systems and trading partners.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commercial software systems support import/export of XML.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XSLT - page 1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012100" y="1115425"/>
            <a:ext cx="50820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processors take two files as input. </a:t>
            </a:r>
            <a:br>
              <a:rPr lang="en"/>
            </a:br>
            <a:r>
              <a:rPr lang="en"/>
              <a:t>1) an XML document </a:t>
            </a:r>
            <a:br>
              <a:rPr lang="en"/>
            </a:br>
            <a:r>
              <a:rPr lang="en"/>
              <a:t>     (for example, your EDI converted to XML)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XSLT code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it creates a new text file </a:t>
            </a:r>
            <a:br>
              <a:rPr lang="en"/>
            </a:br>
            <a:r>
              <a:rPr lang="en"/>
              <a:t>(which can be XML, HTML, a CSV or any other text)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775"/>
            <a:ext cx="2311175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XSLT - page 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012100" y="1115425"/>
            <a:ext cx="44949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is written in XML.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775"/>
            <a:ext cx="2311175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XSLT - page 3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012100" y="1115425"/>
            <a:ext cx="44949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4.7 currently includes only XSLT 1.0.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XSLT 1.0 became a recommendation in 1999, but since then, 2.0 came out in 2007 and 3.0 in 2017.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Despite its age, XSLT 1.0 is still popular.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XSLT 3.0, download Saxonica </a:t>
            </a:r>
            <a:br>
              <a:rPr lang="en"/>
            </a:br>
            <a:r>
              <a:rPr lang="en"/>
              <a:t>(it has a command line version </a:t>
            </a:r>
            <a:br>
              <a:rPr lang="en"/>
            </a:br>
            <a:r>
              <a:rPr lang="en"/>
              <a:t>and libraries for .NET and Java).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775"/>
            <a:ext cx="2311175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- Key Points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4925" y="1115425"/>
            <a:ext cx="79185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matches XML based on XPath.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&lt;ISAControlNumber&gt;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xsl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:value-of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="substring(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ISA/ISA13,1,8)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&lt;/ISAControlNumber&gt;</a:t>
            </a:r>
            <a:br>
              <a:rPr lang="en"/>
            </a:br>
            <a:br>
              <a:rPr lang="en"/>
            </a:br>
            <a:r>
              <a:rPr lang="en"/>
              <a:t>Xslt statements start with “&lt;xsl:”  The select statement contains XPath. </a:t>
            </a:r>
            <a:br>
              <a:rPr lang="en"/>
            </a:br>
            <a:r>
              <a:rPr lang="en"/>
              <a:t>Anything outside of the “&lt;xsl:” statements gets written to the output file. </a:t>
            </a:r>
            <a:br>
              <a:rPr lang="en"/>
            </a:br>
            <a:r>
              <a:rPr lang="en"/>
              <a:t>XPath includes many built-in functions, such as position(), max(), </a:t>
            </a:r>
            <a:br>
              <a:rPr lang="en"/>
            </a:br>
            <a:r>
              <a:rPr lang="en"/>
              <a:t>substring(), etc…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XSLT - Key Points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4925" y="1115425"/>
            <a:ext cx="79185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&lt;LineItems&gt;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&lt;xsl: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select="PO1Loop"&gt;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&lt;LineNumber&gt;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&lt;xsl:value-of select="PO1/PO101"/&gt;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&lt;/LineNumber&gt;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&lt;/LineItems&gt;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xsl:for-each statements iterates over repeating XML elements. </a:t>
            </a:r>
            <a:br>
              <a:rPr lang="en"/>
            </a:br>
            <a:r>
              <a:rPr lang="en"/>
              <a:t>Inside the for-each loop, the XPath statements are relative </a:t>
            </a:r>
            <a:br>
              <a:rPr lang="en"/>
            </a:br>
            <a:r>
              <a:rPr lang="en"/>
              <a:t>to the node retrieved by the for-each statement.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XML/XSLT course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0" y="112792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Complete Guide to XML for Microsoft Developers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Basics of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XSLT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XPath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XML Schemas (XSD)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Server and XML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267200" cy="2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