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08" r:id="rId7"/>
    <p:sldId id="309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Html is use for structure. Like we have to say a human skeleton. It is using for make a web page of a sites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CSS is using for giving a style for a web page. It is used for making a website beautiful.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Js is stand for java script it is used for scripting.it is a programming language. It’s like a other programming language.. It is used for making logics in the web site.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  <a:solidFill>
          <a:srgbClr val="00B0F0"/>
        </a:solidFill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  <a:solidFill>
          <a:srgbClr val="FFFF00"/>
        </a:solidFill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Array</a:t>
          </a:r>
          <a:r>
            <a:rPr lang="en-US" baseline="0" dirty="0"/>
            <a:t> is collection of same data type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2d</a:t>
          </a:r>
          <a:r>
            <a:rPr lang="en-US" baseline="0" dirty="0"/>
            <a:t> array is like a matrix its also a collection of same data type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Sorting</a:t>
          </a:r>
          <a:r>
            <a:rPr lang="en-US" baseline="0" dirty="0"/>
            <a:t> is algorithms for short. It’s a four type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1.Buble sort, 2.slection sort, 3.merge sort and quick sort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 custScaleX="332187" custScaleY="269584" custLinFactNeighborX="-2280" custLinFactNeighborY="-216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ScaleX="141946" custScaleY="115826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 custScaleX="320198" custScaleY="283576" custLinFactY="-54309" custLinFactNeighborX="-2800" custLinFactNeighborY="-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5000" r="-105000"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 custScaleX="333107" custScaleY="295252" custLinFactNeighborX="-30149" custLinFactNeighborY="-3279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Html is use for structure. Like we have to say a human skeleton. It is using for make a web page of a sites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CSS is using for giving a style for a web page. It is used for making a website beautiful.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Js is stand for java script it is used for scripting.it is a programming language. It’s like a other programming language.. It is used for making logics in the web site.</a:t>
          </a:r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37643" y="784354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0" y="143564"/>
          <a:ext cx="3073767" cy="2494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222112" y="2899354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Array</a:t>
          </a:r>
          <a:r>
            <a:rPr lang="en-US" sz="1100" kern="1200" baseline="0" dirty="0"/>
            <a:t> is collection of same data type</a:t>
          </a:r>
          <a:endParaRPr lang="en-US" sz="1100" kern="1200" dirty="0"/>
        </a:p>
      </dsp:txBody>
      <dsp:txXfrm>
        <a:off x="222112" y="2899354"/>
        <a:ext cx="2643750" cy="720000"/>
      </dsp:txXfrm>
    </dsp:sp>
    <dsp:sp modelId="{543C18BC-1989-44B2-9862-C670C61D3452}">
      <dsp:nvSpPr>
        <dsp:cNvPr id="0" name=""/>
        <dsp:cNvSpPr/>
      </dsp:nvSpPr>
      <dsp:spPr>
        <a:xfrm>
          <a:off x="3880370" y="689109"/>
          <a:ext cx="2289145" cy="18679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517618" y="0"/>
          <a:ext cx="2962832" cy="26239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5000" r="-10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703068" y="293172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2d</a:t>
          </a:r>
          <a:r>
            <a:rPr lang="en-US" sz="1100" kern="1200" baseline="0" dirty="0"/>
            <a:t> array is like a matrix its also a collection of same data type</a:t>
          </a:r>
          <a:endParaRPr lang="en-US" sz="1100" kern="1200" dirty="0"/>
        </a:p>
      </dsp:txBody>
      <dsp:txXfrm>
        <a:off x="3703068" y="2931721"/>
        <a:ext cx="2643750" cy="720000"/>
      </dsp:txXfrm>
    </dsp:sp>
    <dsp:sp modelId="{5BDDFF18-9AEC-4E5E-B9AA-33D86F01A63E}">
      <dsp:nvSpPr>
        <dsp:cNvPr id="0" name=""/>
        <dsp:cNvSpPr/>
      </dsp:nvSpPr>
      <dsp:spPr>
        <a:xfrm>
          <a:off x="7703812" y="843731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6690043" y="0"/>
          <a:ext cx="3082280" cy="2732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188281" y="295873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Sorting</a:t>
          </a:r>
          <a:r>
            <a:rPr lang="en-US" sz="1100" kern="1200" baseline="0" dirty="0"/>
            <a:t> is algorithms for short. It’s a four type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 dirty="0"/>
            <a:t>1.Buble sort, 2.slection sort, 3.merge sort and quick sort</a:t>
          </a:r>
          <a:endParaRPr lang="en-US" sz="1100" kern="1200" dirty="0"/>
        </a:p>
      </dsp:txBody>
      <dsp:txXfrm>
        <a:off x="7188281" y="2958731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000" dirty="0"/>
              <a:t>What is web development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Web development is to create and maintain websites. They are also responsible for the site's technical aspects, such as its performance and capacity, go in details to see 1 by 1 slide.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ow can you use HTML, CSS and JavaScript for Web Development?">
            <a:extLst>
              <a:ext uri="{FF2B5EF4-FFF2-40B4-BE49-F238E27FC236}">
                <a16:creationId xmlns:a16="http://schemas.microsoft.com/office/drawing/2014/main" id="{155CFFDF-31AD-48CD-8610-3C5630B85D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 r="5" b="39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Frontend (HTML / CSS / JS )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3654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48026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Arrays, 2D Arrays, Sorting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978649"/>
              </p:ext>
            </p:extLst>
          </p:nvPr>
        </p:nvGraphicFramePr>
        <p:xfrm>
          <a:off x="1096963" y="1921790"/>
          <a:ext cx="10058400" cy="396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92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ort 2d array according to value in js Code Example">
            <a:extLst>
              <a:ext uri="{FF2B5EF4-FFF2-40B4-BE49-F238E27FC236}">
                <a16:creationId xmlns:a16="http://schemas.microsoft.com/office/drawing/2014/main" id="{EF55633F-771E-41CE-B8AF-6012CEB26F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587388"/>
            <a:ext cx="10925102" cy="320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D742B-97D8-46C8-895C-103D2965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Arrays, 2D Arrays, Sorting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E888-64CC-4C54-A59C-F9B57267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0481"/>
            <a:ext cx="10058400" cy="1735811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u="sng" dirty="0"/>
              <a:t>Array:--</a:t>
            </a:r>
            <a:r>
              <a:rPr lang="en-US" sz="2800" dirty="0"/>
              <a:t> The solution is an array! An array can hold many values under a single name, and you can access the values by referring to an index number.</a:t>
            </a:r>
            <a:endParaRPr lang="en-US" sz="2600" b="1" u="sng" dirty="0"/>
          </a:p>
          <a:p>
            <a:r>
              <a:rPr lang="en-US" dirty="0"/>
              <a:t>If you have a list of items (a list of car names, for example), storing the cars in single variables could look like this: let car1 = safari; let car2 =Volvo; let car3=BMW However.</a:t>
            </a:r>
          </a:p>
          <a:p>
            <a:r>
              <a:rPr lang="en-US" dirty="0"/>
              <a:t> what if you want to loop through the cars and find a specific one And what if you had not 3 cars,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8A09-B5E0-4BEA-B498-2CE008A62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80" y="1906292"/>
            <a:ext cx="10058400" cy="4401517"/>
          </a:xfrm>
        </p:spPr>
        <p:txBody>
          <a:bodyPr>
            <a:normAutofit fontScale="70000" lnSpcReduction="20000"/>
          </a:bodyPr>
          <a:lstStyle/>
          <a:p>
            <a:r>
              <a:rPr lang="en-IN" sz="2900" b="1" u="sng" dirty="0"/>
              <a:t>2darray</a:t>
            </a:r>
            <a:r>
              <a:rPr lang="en-IN" sz="2900" dirty="0"/>
              <a:t>:--</a:t>
            </a:r>
            <a:r>
              <a:rPr lang="en-US" sz="2900" dirty="0"/>
              <a:t> </a:t>
            </a:r>
            <a:r>
              <a:rPr lang="en-US" sz="2600" dirty="0"/>
              <a:t>assuming a somewhat pedantic definition, it is technically impossible to create a 2d array in JavaScript. But you can create an array of arrays.</a:t>
            </a:r>
          </a:p>
          <a:p>
            <a:r>
              <a:rPr lang="en-US" sz="2600" dirty="0"/>
              <a:t> which is tantamount to the same. – I. J. Kennedy Jul 29 '14 at 5:05 17 FYI... when you fill an array with more arrays using var arr2D = new Array(5).fill(new Array(3));, each element of Array(5) will point to the same Array(3).</a:t>
            </a:r>
          </a:p>
          <a:p>
            <a:r>
              <a:rPr lang="en-US" sz="2600" dirty="0"/>
              <a:t> So it's best to use a for loop to dynamically populate sub arrays</a:t>
            </a:r>
            <a:r>
              <a:rPr lang="en-US" dirty="0"/>
              <a:t>..</a:t>
            </a:r>
          </a:p>
          <a:p>
            <a:r>
              <a:rPr lang="en-US" sz="2900" b="1" u="sng" dirty="0"/>
              <a:t>Sorting:-- </a:t>
            </a:r>
            <a:r>
              <a:rPr lang="en-US" sz="2600" dirty="0"/>
              <a:t>When the sort() function compares two values, it sends the values to the compare function, and sorts the values according to the returned (negative, zero, positive) value.</a:t>
            </a:r>
          </a:p>
          <a:p>
            <a:r>
              <a:rPr lang="en-US" sz="2600" dirty="0"/>
              <a:t> If the result is negative a is sorted before b .If the result is positive b is sorted before a </a:t>
            </a:r>
            <a:r>
              <a:rPr lang="en-US" sz="2600" b="1" dirty="0"/>
              <a:t>.four type of sort in array:-</a:t>
            </a:r>
          </a:p>
          <a:p>
            <a:r>
              <a:rPr lang="en-US" sz="2400" baseline="0" dirty="0"/>
              <a:t> </a:t>
            </a:r>
            <a:r>
              <a:rPr lang="en-US" sz="2600" b="1" baseline="0" dirty="0"/>
              <a:t>1.Buble sort, 2.slection sort, 3.merge sort and quick sort</a:t>
            </a:r>
            <a:endParaRPr lang="en-US" sz="2600" b="1" dirty="0"/>
          </a:p>
          <a:p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876405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{9037ADE7-1229-4D7C-869F-60D791E65D7A}tf11437505_win32</Template>
  <TotalTime>101</TotalTime>
  <Words>483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 Pro Cond Light</vt:lpstr>
      <vt:lpstr>Speak Pro</vt:lpstr>
      <vt:lpstr>RetrospectVTI</vt:lpstr>
      <vt:lpstr>What is web development !</vt:lpstr>
      <vt:lpstr>PowerPoint Presentation</vt:lpstr>
      <vt:lpstr>Frontend (HTML / CSS / JS )</vt:lpstr>
      <vt:lpstr>Arrays, 2D Arrays, Sorting</vt:lpstr>
      <vt:lpstr>Arrays, 2D Arrays, Sorting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development !</dc:title>
  <dc:creator>md Rizwan</dc:creator>
  <cp:lastModifiedBy>md Rizwan</cp:lastModifiedBy>
  <cp:revision>2</cp:revision>
  <dcterms:created xsi:type="dcterms:W3CDTF">2022-01-21T15:26:00Z</dcterms:created>
  <dcterms:modified xsi:type="dcterms:W3CDTF">2022-01-21T17:07:20Z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