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2" r:id="rId6"/>
    <p:sldId id="263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7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8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99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188913"/>
            <a:ext cx="6421438" cy="655637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673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9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E907-2F1F-4CB0-95BE-4363F26E8F79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66E8-0687-4BB8-A384-B7D999A4D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9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7272021" y="998162"/>
            <a:ext cx="3141492" cy="3185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8" y="1038803"/>
            <a:ext cx="5683542" cy="220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03" b="52011" l="6704" r="21006"/>
                    </a14:imgEffect>
                  </a14:imgLayer>
                </a14:imgProps>
              </a:ext>
            </a:extLst>
          </a:blip>
          <a:srcRect l="8349" t="19887" r="77529" b="44253"/>
          <a:stretch/>
        </p:blipFill>
        <p:spPr>
          <a:xfrm>
            <a:off x="7570226" y="2458833"/>
            <a:ext cx="802640" cy="792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27" b="54459" l="23776" r="34216"/>
                    </a14:imgEffect>
                  </a14:imgLayer>
                </a14:imgProps>
              </a:ext>
            </a:extLst>
          </a:blip>
          <a:srcRect l="22471" t="30461" r="64479" b="42874"/>
          <a:stretch/>
        </p:blipFill>
        <p:spPr>
          <a:xfrm>
            <a:off x="7874781" y="1844152"/>
            <a:ext cx="741681" cy="589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157" b="82065" l="9904" r="22346"/>
                    </a14:imgEffect>
                  </a14:imgLayer>
                </a14:imgProps>
              </a:ext>
            </a:extLst>
          </a:blip>
          <a:srcRect l="8349" t="55169" r="76099" b="14947"/>
          <a:stretch/>
        </p:blipFill>
        <p:spPr>
          <a:xfrm>
            <a:off x="8719332" y="1323396"/>
            <a:ext cx="883920" cy="66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5015" t="57757" r="21399" b="9142"/>
          <a:stretch/>
        </p:blipFill>
        <p:spPr>
          <a:xfrm>
            <a:off x="8516133" y="3058159"/>
            <a:ext cx="772159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73238" t="28333" r="14249" b="42702"/>
          <a:stretch/>
        </p:blipFill>
        <p:spPr>
          <a:xfrm>
            <a:off x="9401861" y="2484231"/>
            <a:ext cx="731520" cy="640081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3017520" y="1813560"/>
            <a:ext cx="599440" cy="6248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03" b="52011" l="6704" r="21006"/>
                    </a14:imgEffect>
                  </a14:imgLayer>
                </a14:imgProps>
              </a:ext>
            </a:extLst>
          </a:blip>
          <a:srcRect l="8349" t="19887" r="77529" b="44253"/>
          <a:stretch/>
        </p:blipFill>
        <p:spPr>
          <a:xfrm>
            <a:off x="3317240" y="3627234"/>
            <a:ext cx="802640" cy="7924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62240" y="4663440"/>
            <a:ext cx="2651273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Union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07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280" y="1087120"/>
            <a:ext cx="285496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21760" y="1087120"/>
            <a:ext cx="285496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4400" y="3048000"/>
            <a:ext cx="285496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Union all Table 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14400" y="3728720"/>
            <a:ext cx="2854960" cy="66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Union all Table B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246880" y="2600960"/>
            <a:ext cx="2854960" cy="30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dirty="0" smtClean="0"/>
              <a:t>No of column should be equal in both the queries</a:t>
            </a:r>
          </a:p>
          <a:p>
            <a:pPr marL="342900" indent="-342900" algn="ctr">
              <a:buAutoNum type="arabicPeriod"/>
            </a:pPr>
            <a:r>
              <a:rPr lang="en-IN" dirty="0" smtClean="0"/>
              <a:t>Alias of first table will be considered as column name</a:t>
            </a:r>
          </a:p>
          <a:p>
            <a:pPr marL="342900" indent="-342900" algn="ctr">
              <a:buAutoNum type="arabicPeriod"/>
            </a:pPr>
            <a:r>
              <a:rPr lang="en-IN" dirty="0" smtClean="0"/>
              <a:t>Datatype of corresponding column should be same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16800" y="3048000"/>
            <a:ext cx="2854960" cy="66040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Union Table A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416800" y="3591560"/>
            <a:ext cx="2854960" cy="660400"/>
          </a:xfrm>
          <a:prstGeom prst="rect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Union Table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79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7520" y="1717040"/>
            <a:ext cx="3474720" cy="538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Historical data table for last 4 years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05280" y="1717040"/>
            <a:ext cx="3474720" cy="538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Current year data table for transactions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42640" y="3302000"/>
            <a:ext cx="347472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Current Year v/s Last year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339840" y="4348480"/>
            <a:ext cx="347472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Yoy</a:t>
            </a:r>
            <a:r>
              <a:rPr lang="en-IN" dirty="0" smtClean="0"/>
              <a:t> growth, same year last month, same month last year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44880" y="4485640"/>
            <a:ext cx="3474720" cy="538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Historical data table for last 1 years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44880" y="5024120"/>
            <a:ext cx="3474720" cy="538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Current year data table for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7272021" y="998162"/>
            <a:ext cx="3141492" cy="3185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8" y="1038803"/>
            <a:ext cx="5683542" cy="220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03" b="52011" l="6704" r="21006"/>
                    </a14:imgEffect>
                  </a14:imgLayer>
                </a14:imgProps>
              </a:ext>
            </a:extLst>
          </a:blip>
          <a:srcRect l="8349" t="19887" r="77529" b="44253"/>
          <a:stretch/>
        </p:blipFill>
        <p:spPr>
          <a:xfrm>
            <a:off x="7570226" y="2458833"/>
            <a:ext cx="802640" cy="792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27" b="54459" l="23776" r="34216"/>
                    </a14:imgEffect>
                  </a14:imgLayer>
                </a14:imgProps>
              </a:ext>
            </a:extLst>
          </a:blip>
          <a:srcRect l="22471" t="30461" r="64479" b="42874"/>
          <a:stretch/>
        </p:blipFill>
        <p:spPr>
          <a:xfrm>
            <a:off x="7874781" y="1844152"/>
            <a:ext cx="741681" cy="589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157" b="82065" l="9904" r="22346"/>
                    </a14:imgEffect>
                  </a14:imgLayer>
                </a14:imgProps>
              </a:ext>
            </a:extLst>
          </a:blip>
          <a:srcRect l="8349" t="55169" r="76099" b="14947"/>
          <a:stretch/>
        </p:blipFill>
        <p:spPr>
          <a:xfrm>
            <a:off x="8719332" y="1323396"/>
            <a:ext cx="883920" cy="66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5015" t="57757" r="21399" b="9142"/>
          <a:stretch/>
        </p:blipFill>
        <p:spPr>
          <a:xfrm>
            <a:off x="8516133" y="3058159"/>
            <a:ext cx="772159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73238" t="28333" r="14249" b="42702"/>
          <a:stretch/>
        </p:blipFill>
        <p:spPr>
          <a:xfrm>
            <a:off x="9401861" y="2484231"/>
            <a:ext cx="731520" cy="640081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3017520" y="1813560"/>
            <a:ext cx="599440" cy="6248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62240" y="4663440"/>
            <a:ext cx="2651273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Union all</a:t>
            </a:r>
            <a:endParaRPr lang="en-IN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03" b="52011" l="6704" r="21006"/>
                    </a14:imgEffect>
                  </a14:imgLayer>
                </a14:imgProps>
              </a:ext>
            </a:extLst>
          </a:blip>
          <a:srcRect l="8349" t="19887" r="77529" b="44253"/>
          <a:stretch/>
        </p:blipFill>
        <p:spPr>
          <a:xfrm>
            <a:off x="8402564" y="2291079"/>
            <a:ext cx="80264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1188720"/>
            <a:ext cx="4165600" cy="44500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155440" y="1270000"/>
            <a:ext cx="4165600" cy="445008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reeform 7"/>
          <p:cNvSpPr/>
          <p:nvPr/>
        </p:nvSpPr>
        <p:spPr>
          <a:xfrm>
            <a:off x="4155440" y="1572073"/>
            <a:ext cx="1838960" cy="3683374"/>
          </a:xfrm>
          <a:custGeom>
            <a:avLst/>
            <a:gdLst>
              <a:gd name="connsiteX0" fmla="*/ 975742 w 1838960"/>
              <a:gd name="connsiteY0" fmla="*/ 0 h 3683374"/>
              <a:gd name="connsiteX1" fmla="*/ 1081015 w 1838960"/>
              <a:gd name="connsiteY1" fmla="*/ 84098 h 3683374"/>
              <a:gd name="connsiteX2" fmla="*/ 1838960 w 1838960"/>
              <a:gd name="connsiteY2" fmla="*/ 1801047 h 3683374"/>
              <a:gd name="connsiteX3" fmla="*/ 920674 w 1838960"/>
              <a:gd name="connsiteY3" fmla="*/ 3646085 h 3683374"/>
              <a:gd name="connsiteX4" fmla="*/ 863219 w 1838960"/>
              <a:gd name="connsiteY4" fmla="*/ 3683374 h 3683374"/>
              <a:gd name="connsiteX5" fmla="*/ 757946 w 1838960"/>
              <a:gd name="connsiteY5" fmla="*/ 3599276 h 3683374"/>
              <a:gd name="connsiteX6" fmla="*/ 0 w 1838960"/>
              <a:gd name="connsiteY6" fmla="*/ 1882327 h 3683374"/>
              <a:gd name="connsiteX7" fmla="*/ 918287 w 1838960"/>
              <a:gd name="connsiteY7" fmla="*/ 37289 h 368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960" h="3683374">
                <a:moveTo>
                  <a:pt x="975742" y="0"/>
                </a:moveTo>
                <a:lnTo>
                  <a:pt x="1081015" y="84098"/>
                </a:lnTo>
                <a:cubicBezTo>
                  <a:pt x="1543911" y="492203"/>
                  <a:pt x="1838960" y="1109816"/>
                  <a:pt x="1838960" y="1801047"/>
                </a:cubicBezTo>
                <a:cubicBezTo>
                  <a:pt x="1838960" y="2569082"/>
                  <a:pt x="1474702" y="3246230"/>
                  <a:pt x="920674" y="3646085"/>
                </a:cubicBezTo>
                <a:lnTo>
                  <a:pt x="863219" y="3683374"/>
                </a:lnTo>
                <a:lnTo>
                  <a:pt x="757946" y="3599276"/>
                </a:lnTo>
                <a:cubicBezTo>
                  <a:pt x="295049" y="3191171"/>
                  <a:pt x="0" y="2573559"/>
                  <a:pt x="0" y="1882327"/>
                </a:cubicBezTo>
                <a:cubicBezTo>
                  <a:pt x="0" y="1114292"/>
                  <a:pt x="364258" y="437145"/>
                  <a:pt x="918287" y="372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96160" y="280416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461760" y="298882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83920" y="396240"/>
            <a:ext cx="405384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Intersect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8679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1188720"/>
            <a:ext cx="4165600" cy="44500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155440" y="1270000"/>
            <a:ext cx="4165600" cy="445008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461760" y="298882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B</a:t>
            </a:r>
            <a:endParaRPr lang="en-IN" dirty="0"/>
          </a:p>
        </p:txBody>
      </p:sp>
      <p:sp>
        <p:nvSpPr>
          <p:cNvPr id="12" name="Freeform 11"/>
          <p:cNvSpPr/>
          <p:nvPr/>
        </p:nvSpPr>
        <p:spPr>
          <a:xfrm>
            <a:off x="1828800" y="1188720"/>
            <a:ext cx="3302382" cy="4450080"/>
          </a:xfrm>
          <a:custGeom>
            <a:avLst/>
            <a:gdLst>
              <a:gd name="connsiteX0" fmla="*/ 2082800 w 3302382"/>
              <a:gd name="connsiteY0" fmla="*/ 0 h 4450080"/>
              <a:gd name="connsiteX1" fmla="*/ 3247314 w 3302382"/>
              <a:gd name="connsiteY1" fmla="*/ 380002 h 4450080"/>
              <a:gd name="connsiteX2" fmla="*/ 3302382 w 3302382"/>
              <a:gd name="connsiteY2" fmla="*/ 423993 h 4450080"/>
              <a:gd name="connsiteX3" fmla="*/ 3244927 w 3302382"/>
              <a:gd name="connsiteY3" fmla="*/ 461282 h 4450080"/>
              <a:gd name="connsiteX4" fmla="*/ 2326640 w 3302382"/>
              <a:gd name="connsiteY4" fmla="*/ 2306320 h 4450080"/>
              <a:gd name="connsiteX5" fmla="*/ 3084586 w 3302382"/>
              <a:gd name="connsiteY5" fmla="*/ 4023269 h 4450080"/>
              <a:gd name="connsiteX6" fmla="*/ 3189859 w 3302382"/>
              <a:gd name="connsiteY6" fmla="*/ 4107367 h 4450080"/>
              <a:gd name="connsiteX7" fmla="*/ 3075586 w 3302382"/>
              <a:gd name="connsiteY7" fmla="*/ 4181530 h 4450080"/>
              <a:gd name="connsiteX8" fmla="*/ 2082800 w 3302382"/>
              <a:gd name="connsiteY8" fmla="*/ 4450080 h 4450080"/>
              <a:gd name="connsiteX9" fmla="*/ 0 w 3302382"/>
              <a:gd name="connsiteY9" fmla="*/ 2225040 h 4450080"/>
              <a:gd name="connsiteX10" fmla="*/ 2082800 w 3302382"/>
              <a:gd name="connsiteY10" fmla="*/ 0 h 44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2382" h="4450080">
                <a:moveTo>
                  <a:pt x="2082800" y="0"/>
                </a:moveTo>
                <a:cubicBezTo>
                  <a:pt x="2514162" y="0"/>
                  <a:pt x="2914897" y="140088"/>
                  <a:pt x="3247314" y="380002"/>
                </a:cubicBezTo>
                <a:lnTo>
                  <a:pt x="3302382" y="423993"/>
                </a:lnTo>
                <a:lnTo>
                  <a:pt x="3244927" y="461282"/>
                </a:lnTo>
                <a:cubicBezTo>
                  <a:pt x="2690898" y="861138"/>
                  <a:pt x="2326640" y="1538285"/>
                  <a:pt x="2326640" y="2306320"/>
                </a:cubicBezTo>
                <a:cubicBezTo>
                  <a:pt x="2326640" y="2997552"/>
                  <a:pt x="2621689" y="3615164"/>
                  <a:pt x="3084586" y="4023269"/>
                </a:cubicBezTo>
                <a:lnTo>
                  <a:pt x="3189859" y="4107367"/>
                </a:lnTo>
                <a:lnTo>
                  <a:pt x="3075586" y="4181530"/>
                </a:lnTo>
                <a:cubicBezTo>
                  <a:pt x="2780468" y="4352797"/>
                  <a:pt x="2442269" y="4450080"/>
                  <a:pt x="2082800" y="4450080"/>
                </a:cubicBezTo>
                <a:cubicBezTo>
                  <a:pt x="932501" y="4450080"/>
                  <a:pt x="0" y="3453896"/>
                  <a:pt x="0" y="2225040"/>
                </a:cubicBezTo>
                <a:cubicBezTo>
                  <a:pt x="0" y="996184"/>
                  <a:pt x="932501" y="0"/>
                  <a:pt x="2082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84400" y="2890242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A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83920" y="396240"/>
            <a:ext cx="405384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Except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480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219200" y="1341120"/>
            <a:ext cx="782320" cy="904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Addidas</a:t>
            </a:r>
            <a:endParaRPr lang="en-IN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219200" y="2621280"/>
            <a:ext cx="782320" cy="904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Nike</a:t>
            </a:r>
            <a:endParaRPr lang="en-IN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219200" y="3901440"/>
            <a:ext cx="782320" cy="904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Reebok</a:t>
            </a:r>
            <a:endParaRPr lang="en-IN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219200" y="5181600"/>
            <a:ext cx="782320" cy="904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Puma</a:t>
            </a:r>
            <a:endParaRPr lang="en-IN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981913" y="3086937"/>
            <a:ext cx="1259935" cy="14562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/>
          <p:cNvSpPr/>
          <p:nvPr/>
        </p:nvSpPr>
        <p:spPr>
          <a:xfrm>
            <a:off x="5291229" y="3092017"/>
            <a:ext cx="1385929" cy="14562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82553" y="362498"/>
            <a:ext cx="4978400" cy="41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Ingestion from Outlet to Data warehouse</a:t>
            </a:r>
            <a:endParaRPr lang="en-IN" b="1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331200" y="2687321"/>
            <a:ext cx="3616959" cy="29463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Production Analytics Database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689836" y="4617720"/>
            <a:ext cx="183392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Staging Database for Outlets</a:t>
            </a:r>
            <a:endParaRPr lang="en-IN" dirty="0"/>
          </a:p>
        </p:txBody>
      </p:sp>
      <p:sp>
        <p:nvSpPr>
          <p:cNvPr id="16" name="Right Brace 15"/>
          <p:cNvSpPr/>
          <p:nvPr/>
        </p:nvSpPr>
        <p:spPr>
          <a:xfrm>
            <a:off x="2001520" y="1793240"/>
            <a:ext cx="822960" cy="37236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067229" y="4617720"/>
            <a:ext cx="1833927" cy="122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Production Database for Outlets</a:t>
            </a:r>
          </a:p>
          <a:p>
            <a:pPr algn="ctr"/>
            <a:r>
              <a:rPr lang="en-IN" dirty="0" smtClean="0"/>
              <a:t>(de dup)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4"/>
            <a:endCxn id="9" idx="2"/>
          </p:cNvCxnSpPr>
          <p:nvPr/>
        </p:nvCxnSpPr>
        <p:spPr>
          <a:xfrm>
            <a:off x="4241848" y="3815081"/>
            <a:ext cx="1049381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44782" y="1248771"/>
            <a:ext cx="183392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Production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050233" y="1248771"/>
            <a:ext cx="183392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Quality Server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01156" y="3997961"/>
            <a:ext cx="1049381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6560" y="99568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56560" y="159512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56560" y="219456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56560" y="279400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56560" y="339344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56560" y="399288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752080" y="99568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752080" y="159512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752080" y="219456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752080" y="279400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752080" y="339344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752080" y="399288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44800" y="5008880"/>
            <a:ext cx="755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1360" y="475488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26 mar 2023 18:00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2844800" y="5420360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844800" y="6060441"/>
            <a:ext cx="24180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5339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16560" y="3093720"/>
            <a:ext cx="3180080" cy="345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Batch process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89280" y="2301240"/>
            <a:ext cx="3180080" cy="345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Streaming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1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150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 Arora</dc:creator>
  <cp:lastModifiedBy>Brij Arora</cp:lastModifiedBy>
  <cp:revision>17</cp:revision>
  <dcterms:created xsi:type="dcterms:W3CDTF">2023-03-19T15:35:03Z</dcterms:created>
  <dcterms:modified xsi:type="dcterms:W3CDTF">2023-05-18T06:12:01Z</dcterms:modified>
</cp:coreProperties>
</file>