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9B65-97AA-40A1-865B-338FBAA5C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 Meeting 1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8E486-1503-4AF2-88DD-14FB2DE3A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Dwayne, Rick, Andy, Luc.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6105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A507-16D7-4759-B6A1-C6138F13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6161-3CCA-4A35-BB5D-6C287121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User Stories Maken;</a:t>
            </a:r>
          </a:p>
          <a:p>
            <a:r>
              <a:rPr lang="nl-NL" dirty="0"/>
              <a:t>Prioriteit features opstellen;</a:t>
            </a:r>
          </a:p>
          <a:p>
            <a:r>
              <a:rPr lang="nl-NL" dirty="0"/>
              <a:t>PO meeting voorbereiden;</a:t>
            </a:r>
          </a:p>
          <a:p>
            <a:r>
              <a:rPr lang="nl-NL" dirty="0"/>
              <a:t>Samenwerkingscontract opstellen.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0935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5529-7F0A-4ED3-A784-117764BB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D33E-B29D-44E3-B857-C296599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GUI:</a:t>
            </a:r>
          </a:p>
          <a:p>
            <a:endParaRPr lang="en-US" dirty="0"/>
          </a:p>
          <a:p>
            <a:pPr lvl="1"/>
            <a:r>
              <a:rPr lang="en-US" dirty="0"/>
              <a:t>Look for a programming language most suitable to program the GUI in.</a:t>
            </a:r>
          </a:p>
          <a:p>
            <a:pPr lvl="2"/>
            <a:r>
              <a:rPr lang="en-US" dirty="0"/>
              <a:t>This will affect how the program will look and how our functions will execute.</a:t>
            </a:r>
          </a:p>
          <a:p>
            <a:pPr marL="914400" lvl="2" indent="0">
              <a:buNone/>
            </a:pPr>
            <a:r>
              <a:rPr lang="en-US" dirty="0"/>
              <a:t>Therefore it is key to find the most suitable language to ensure smooth sailing throughout the future sprints.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Workflow Chart</a:t>
            </a:r>
          </a:p>
        </p:txBody>
      </p:sp>
    </p:spTree>
    <p:extLst>
      <p:ext uri="{BB962C8B-B14F-4D97-AF65-F5344CB8AC3E}">
        <p14:creationId xmlns:p14="http://schemas.microsoft.com/office/powerpoint/2010/main" val="187261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4A08-923B-41C7-8F73-AB909DD5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11D08-9556-462C-B43C-06E70D906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GUI:</a:t>
            </a:r>
          </a:p>
          <a:p>
            <a:endParaRPr lang="en-US" dirty="0"/>
          </a:p>
          <a:p>
            <a:pPr lvl="1"/>
            <a:r>
              <a:rPr lang="en-US" dirty="0"/>
              <a:t>1 As a customer, I want to be able to log into my bank account using my </a:t>
            </a:r>
            <a:r>
              <a:rPr lang="en-US" dirty="0" err="1"/>
              <a:t>pincode</a:t>
            </a:r>
            <a:r>
              <a:rPr lang="en-US" dirty="0"/>
              <a:t> in a safe and fast manner so that I can get to my money quickly and feel secure when doing this.</a:t>
            </a:r>
          </a:p>
          <a:p>
            <a:pPr lvl="2"/>
            <a:r>
              <a:rPr lang="en-US" dirty="0"/>
              <a:t>Research and possible prototype for logging into the bank with </a:t>
            </a:r>
            <a:r>
              <a:rPr lang="en-US" dirty="0" err="1"/>
              <a:t>pincode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10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A847-C7F2-40C0-963F-38E68AE4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BB59-F99D-4DE0-9598-87C31ACBB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GUI:</a:t>
            </a:r>
          </a:p>
          <a:p>
            <a:endParaRPr lang="en-US" dirty="0"/>
          </a:p>
          <a:p>
            <a:pPr lvl="1"/>
            <a:r>
              <a:rPr lang="en-US" dirty="0"/>
              <a:t>2 As a security specialist , I want the ATM to remember the amount of login attempts so that I can lock out that user after a certain number of tries.</a:t>
            </a:r>
          </a:p>
          <a:p>
            <a:pPr lvl="2"/>
            <a:r>
              <a:rPr lang="en-US" dirty="0"/>
              <a:t>Research a way for the program to remember the login attempts.</a:t>
            </a:r>
          </a:p>
          <a:p>
            <a:pPr lvl="2"/>
            <a:endParaRPr lang="en-US" dirty="0"/>
          </a:p>
          <a:p>
            <a:pPr lvl="1"/>
            <a:r>
              <a:rPr lang="en-GB" dirty="0"/>
              <a:t>3 As a customer, I want my card blocked after 3 wrong login attempts so that thieves and robbers can’t access my money if they have stolen my card;</a:t>
            </a:r>
          </a:p>
          <a:p>
            <a:pPr lvl="2"/>
            <a:r>
              <a:rPr lang="en-GB" dirty="0"/>
              <a:t>Find a way to block the card after the counter reaches 3;</a:t>
            </a:r>
          </a:p>
          <a:p>
            <a:pPr lvl="2"/>
            <a:r>
              <a:rPr lang="en-GB" dirty="0"/>
              <a:t>Reset the counter at a successful login attempt.</a:t>
            </a:r>
          </a:p>
        </p:txBody>
      </p:sp>
    </p:spTree>
    <p:extLst>
      <p:ext uri="{BB962C8B-B14F-4D97-AF65-F5344CB8AC3E}">
        <p14:creationId xmlns:p14="http://schemas.microsoft.com/office/powerpoint/2010/main" val="117710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CBF3-D042-4E40-A785-AB05B777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C02F-8287-447C-B993-0AA0861E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Can we pick our own country and currency per group;</a:t>
            </a:r>
          </a:p>
          <a:p>
            <a:r>
              <a:rPr lang="en-US" dirty="0"/>
              <a:t>2 What the maximum amount of money you can pin;</a:t>
            </a:r>
          </a:p>
          <a:p>
            <a:r>
              <a:rPr lang="en-US" dirty="0"/>
              <a:t>3 How does the currency distribution work in the atm itself?</a:t>
            </a:r>
          </a:p>
          <a:p>
            <a:pPr lvl="1"/>
            <a:r>
              <a:rPr lang="en-US" dirty="0"/>
              <a:t>How many banknotes per value.</a:t>
            </a:r>
          </a:p>
          <a:p>
            <a:r>
              <a:rPr lang="en-US" dirty="0"/>
              <a:t>4 how many digits should the </a:t>
            </a:r>
            <a:r>
              <a:rPr lang="en-US" dirty="0" err="1"/>
              <a:t>pincode</a:t>
            </a:r>
            <a:r>
              <a:rPr lang="en-US" dirty="0"/>
              <a:t> be;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312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{F8180C7D-731A-4CE8-81D9-575B1B57897B}tf04033937</Template>
  <TotalTime>69</TotalTime>
  <Words>292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PO Meeting 1</vt:lpstr>
      <vt:lpstr>RETROSPECTIVE</vt:lpstr>
      <vt:lpstr>SPRINT 1</vt:lpstr>
      <vt:lpstr>SPRINT 1</vt:lpstr>
      <vt:lpstr>SPRINT 1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 1</dc:title>
  <dc:creator>Luc van t Veer (0988577)</dc:creator>
  <cp:lastModifiedBy>Luc van t Veer (0988577)</cp:lastModifiedBy>
  <cp:revision>5</cp:revision>
  <dcterms:created xsi:type="dcterms:W3CDTF">2020-02-18T12:57:32Z</dcterms:created>
  <dcterms:modified xsi:type="dcterms:W3CDTF">2020-03-10T10:22:20Z</dcterms:modified>
</cp:coreProperties>
</file>