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9B65-97AA-40A1-865B-338FBAA5C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 Meeting 2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8E486-1503-4AF2-88DD-14FB2DE3A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Dwayne, Rick, Andy, Luc.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6105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3E90-C0B8-4591-990C-401394A0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82D4E-C2D4-48EE-9875-2CC10E245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150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32A4-B130-4CC3-991D-C7758A5F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C01C-7097-4C51-B62C-A8B5F6BFD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Security</a:t>
            </a:r>
          </a:p>
          <a:p>
            <a:pPr lvl="1"/>
            <a:r>
              <a:rPr lang="nl-NL" dirty="0"/>
              <a:t>“Als bank wil ik mezelf beschermen tegen “security breaches” zodat ik mijn integriteit en reputatie niet kwijtraak”</a:t>
            </a:r>
          </a:p>
          <a:p>
            <a:pPr lvl="2"/>
            <a:r>
              <a:rPr lang="nl-NL" dirty="0"/>
              <a:t>Een robuust design voor de geld dispenser ontwerpen;</a:t>
            </a:r>
          </a:p>
          <a:p>
            <a:pPr lvl="2"/>
            <a:r>
              <a:rPr lang="nl-NL" dirty="0"/>
              <a:t>De protocollen van de noob bekijken;</a:t>
            </a:r>
          </a:p>
        </p:txBody>
      </p:sp>
    </p:spTree>
    <p:extLst>
      <p:ext uri="{BB962C8B-B14F-4D97-AF65-F5344CB8AC3E}">
        <p14:creationId xmlns:p14="http://schemas.microsoft.com/office/powerpoint/2010/main" val="333490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8B2C-EAF2-4586-BB2C-9DC3A985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89223-B09B-44F3-81C6-D93FF7234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041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EF6A-6783-49EA-88FD-1E99676D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663A7-C21E-48EA-855F-2E44ABCA9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login </a:t>
            </a:r>
            <a:r>
              <a:rPr lang="en-US" dirty="0" err="1"/>
              <a:t>systeem</a:t>
            </a:r>
            <a:r>
              <a:rPr lang="en-US" dirty="0"/>
              <a:t> toe </a:t>
            </a:r>
            <a:r>
              <a:rPr lang="en-US" dirty="0" err="1"/>
              <a:t>gekomen</a:t>
            </a:r>
            <a:r>
              <a:rPr lang="en-US" dirty="0"/>
              <a:t>;</a:t>
            </a:r>
          </a:p>
          <a:p>
            <a:r>
              <a:rPr lang="en-US" dirty="0"/>
              <a:t>We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werkend</a:t>
            </a:r>
            <a:r>
              <a:rPr lang="en-US" dirty="0"/>
              <a:t> frame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gui</a:t>
            </a:r>
            <a:r>
              <a:rPr lang="en-US" dirty="0"/>
              <a:t>;</a:t>
            </a:r>
          </a:p>
          <a:p>
            <a:r>
              <a:rPr lang="en-US" dirty="0"/>
              <a:t>Flowchart;</a:t>
            </a:r>
          </a:p>
          <a:p>
            <a:r>
              <a:rPr lang="en-US" dirty="0"/>
              <a:t>In progress:</a:t>
            </a:r>
          </a:p>
          <a:p>
            <a:pPr lvl="1"/>
            <a:r>
              <a:rPr lang="en-US" dirty="0" err="1"/>
              <a:t>Leren</a:t>
            </a:r>
            <a:r>
              <a:rPr lang="en-US" dirty="0"/>
              <a:t> van python;</a:t>
            </a:r>
          </a:p>
          <a:p>
            <a:pPr lvl="1"/>
            <a:r>
              <a:rPr lang="en-US" dirty="0" err="1"/>
              <a:t>Documentatie</a:t>
            </a:r>
            <a:r>
              <a:rPr lang="en-US" dirty="0"/>
              <a:t> &amp; </a:t>
            </a:r>
            <a:r>
              <a:rPr lang="en-US" dirty="0" err="1"/>
              <a:t>risicolog</a:t>
            </a:r>
            <a:r>
              <a:rPr lang="en-US" dirty="0"/>
              <a:t>;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0748110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{F8180C7D-731A-4CE8-81D9-575B1B57897B}tf04033937</Template>
  <TotalTime>70</TotalTime>
  <Words>85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PO Meeting 2</vt:lpstr>
      <vt:lpstr>SPRINT REVIEW</vt:lpstr>
      <vt:lpstr>SPRINT 2</vt:lpstr>
      <vt:lpstr>SPRINT 2</vt:lpstr>
      <vt:lpstr>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Meeting 1</dc:title>
  <dc:creator>Luc van t Veer (0988577)</dc:creator>
  <cp:lastModifiedBy>Luc van t Veer (0988577)</cp:lastModifiedBy>
  <cp:revision>8</cp:revision>
  <dcterms:created xsi:type="dcterms:W3CDTF">2020-02-18T12:57:32Z</dcterms:created>
  <dcterms:modified xsi:type="dcterms:W3CDTF">2020-03-10T10:22:16Z</dcterms:modified>
</cp:coreProperties>
</file>