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Aidan Smith</a:t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CS408 - Individual project</a:t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Codd02 - Employee Performance management system                   </a:t>
            </a:r>
          </a:p>
          <a:p>
            <a:r>
              <a:rPr lang="en-US" sz="4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marker: Alex </a:t>
            </a:r>
            <a:r>
              <a:rPr lang="en-US" sz="4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Coddington</a:t>
            </a:r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second marker: martin </a:t>
            </a:r>
            <a:r>
              <a:rPr lang="en-US" sz="4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halvey</a:t>
            </a:r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The Problem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Software to be used as an EPMS (Employee Performance Management System)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Many exist currently in the market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Aim was to produce a system that provides continuous feedback to employees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OVERVIEW OF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System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mployee performance management system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Responsive web application – available on multiple different platforms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Allowing employees to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create work records for three months and submit any work completed within the three months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Allowing managers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evaluate employee’s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performance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Notification system in place - Email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Overview of functiona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lity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Will have two types of users – Employees and Managers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Employees – Submit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records including work every three months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Managers – Submit their own records and work, create employees and users within the system, grade their employee’s work and provide performance pages for feedback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System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will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notify employees when their work has been graded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Display feedback given and manage the performances</a:t>
            </a:r>
          </a:p>
          <a:p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Technologies used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Microsoft Visual Studio, SQL Server 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2012, MySQL Workbench, </a:t>
            </a:r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Microsoft Azure</a:t>
            </a:r>
          </a:p>
          <a:p>
            <a:r>
              <a:rPr lang="en-US" sz="2400" cap="none" dirty="0" err="1">
                <a:latin typeface="Helvetica" charset="0"/>
                <a:ea typeface="Helvetica" charset="0"/>
                <a:cs typeface="Helvetica" charset="0"/>
              </a:rPr>
              <a:t>ASP.Net</a:t>
            </a:r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, C</a:t>
            </a:r>
            <a:r>
              <a:rPr lang="en-US" sz="2400" cap="none">
                <a:latin typeface="Helvetica" charset="0"/>
                <a:ea typeface="Helvetica" charset="0"/>
                <a:cs typeface="Helvetica" charset="0"/>
              </a:rPr>
              <a:t>#, </a:t>
            </a:r>
            <a:r>
              <a:rPr lang="en-US" sz="2400" cap="none" smtClean="0">
                <a:latin typeface="Helvetica" charset="0"/>
                <a:ea typeface="Helvetica" charset="0"/>
                <a:cs typeface="Helvetica" charset="0"/>
              </a:rPr>
              <a:t>JavaScript, Bootstrap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MVC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SVN,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GitHub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RESEARCH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RELATED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WORK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3 staff members (at different ranks) – Police </a:t>
            </a:r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cotland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Trakstar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system and contact with HR performance coordinator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Used the information gathered to help when producing the system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Challenges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Azure subscription and database issue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Datepicker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display issue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SVN problem (moved to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git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Agile design methodology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Weekly meetings with supervisor to discuss plans and progress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Trello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was used as a project management tool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Implementation was carried out in sprints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3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User EVALUATION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3 groups of different background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Provide instruction sheet and monitor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behaviour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Provide answers to a survey at the end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85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1496</TotalTime>
  <Words>285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</vt:lpstr>
      <vt:lpstr>Tw Cen MT</vt:lpstr>
      <vt:lpstr>Arial</vt:lpstr>
      <vt:lpstr>Droplet</vt:lpstr>
      <vt:lpstr>Aidan Smith  CS408 - Individual project </vt:lpstr>
      <vt:lpstr>The Problem</vt:lpstr>
      <vt:lpstr>OVERVIEW OF System</vt:lpstr>
      <vt:lpstr>Overview of functionality</vt:lpstr>
      <vt:lpstr>Technologies used</vt:lpstr>
      <vt:lpstr>RESEARCH AND RELATED WORK</vt:lpstr>
      <vt:lpstr>Challenges</vt:lpstr>
      <vt:lpstr>Agile design methodology</vt:lpstr>
      <vt:lpstr>User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Aidan Smith  CS408 - Individual project </dc:title>
  <dc:creator>Aidan Smith</dc:creator>
  <cp:lastModifiedBy>Aidan Smith</cp:lastModifiedBy>
  <cp:revision>19</cp:revision>
  <dcterms:created xsi:type="dcterms:W3CDTF">2015-12-08T11:31:13Z</dcterms:created>
  <dcterms:modified xsi:type="dcterms:W3CDTF">2016-04-20T10:37:37Z</dcterms:modified>
</cp:coreProperties>
</file>