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Aidan Smith</a:t>
            </a:r>
            <a:br>
              <a:rPr lang="en-US" b="1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CS408 - Individual project</a:t>
            </a:r>
            <a:br>
              <a:rPr lang="en-US" b="1" dirty="0" smtClean="0">
                <a:latin typeface="Helvetica" charset="0"/>
                <a:ea typeface="Helvetica" charset="0"/>
                <a:cs typeface="Helvetica" charset="0"/>
              </a:rPr>
            </a:b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Codd02 - Employee Performance management system                   </a:t>
            </a:r>
          </a:p>
          <a:p>
            <a:r>
              <a:rPr lang="en-US" sz="4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marker: Alex </a:t>
            </a:r>
            <a:r>
              <a:rPr lang="en-US" sz="4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Coddington</a:t>
            </a:r>
            <a:r>
              <a:rPr lang="en-US" sz="4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sz="4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second marker: martin </a:t>
            </a:r>
            <a:r>
              <a:rPr lang="en-US" sz="4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halvey</a:t>
            </a:r>
            <a:endParaRPr lang="en-US" sz="4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3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37" y="211670"/>
            <a:ext cx="2971801" cy="21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PROJECT PLAN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2019655"/>
            <a:ext cx="11034108" cy="4123970"/>
          </a:xfrm>
        </p:spPr>
      </p:pic>
    </p:spTree>
    <p:extLst>
      <p:ext uri="{BB962C8B-B14F-4D97-AF65-F5344CB8AC3E}">
        <p14:creationId xmlns:p14="http://schemas.microsoft.com/office/powerpoint/2010/main" val="58237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OVERVIEW OF PROJECT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mployee performance management system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Web based application 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Allowing employees to submit their work on projects/training programs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Allowing managers (and peers) to evaluate employee’s performance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Produce reporting from the information held database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The project completely software engineering based</a:t>
            </a:r>
            <a:endParaRPr lang="en-US" sz="2400" cap="none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7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FUNCTIONAL REQUIREMENTS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Will have two types of users – Employees and Managers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Employees – Submit timesheets and time-entries, give feedback to peers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Managers – Approve/Reject timesheets and time-entries, make suggestions and give feedback regarding performance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System will display tables of employees work and their current status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Display feedback given and manage the performances</a:t>
            </a:r>
          </a:p>
          <a:p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9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NON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Will use windows authentication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DB capacity cannot exceed 20mb if using Microsoft Azure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I plan (at the moment) to host both my application and MySQL database on Microsoft Azure but may decide to switch my database over and host it on Digital Ocean </a:t>
            </a: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5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POLICE SCOTLAND – RESEARCH AND SURVEY RELATED WORK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Ian Davidson - ICT Development Coordinator 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Currently 2 systems: Development Requirements &amp; PDR 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1. Web form to submit requests for training or pieces of work (sometimes used as form of discipline)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2. Web form to correlate all pieces of work in past 6 months and line managers comment on performance and objectives </a:t>
            </a: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5512794"/>
            <a:ext cx="3830638" cy="11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PLAN OF TECHNOLOGIES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Environments: Microsoft Visual Studio, SQL Server Management Studio 2012, Microsoft Azure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Programming Languages: </a:t>
            </a:r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ASP.Net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, C#, JavaScript, AJAX</a:t>
            </a:r>
          </a:p>
          <a:p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Design Pattern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: MVC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Database: MySQL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Version control: SVN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Planning/ Tasks: </a:t>
            </a:r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Trello</a:t>
            </a:r>
            <a:endParaRPr lang="en-US" sz="2400" cap="none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21" y="2650395"/>
            <a:ext cx="2762622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3" y="4251322"/>
            <a:ext cx="3643311" cy="11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8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ALTERNATIVE TECHNOLOGIES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Could easily have used java in eclipse 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Will enjoy building in C#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Mobile development could be done using </a:t>
            </a:r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Xamarin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 mobile </a:t>
            </a:r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developement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 technology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Could have used </a:t>
            </a:r>
            <a:r>
              <a:rPr lang="en-US" sz="2400" cap="none" dirty="0" err="1" smtClean="0">
                <a:latin typeface="Helvetica" charset="0"/>
                <a:ea typeface="Helvetica" charset="0"/>
                <a:cs typeface="Helvetica" charset="0"/>
              </a:rPr>
              <a:t>GitHub</a:t>
            </a:r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 for version control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Could use Digital Ocean to host DB</a:t>
            </a: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03" y="1228725"/>
            <a:ext cx="6309534" cy="26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3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PROGRESS TO DATE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Met Alex once a week to discuss planning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Decided on technologies to use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Produced plan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Project Scope &amp; Outline Plan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Started creating Logbook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Project Poster Day</a:t>
            </a: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8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EVALUATION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User evaluation and testing</a:t>
            </a:r>
          </a:p>
          <a:p>
            <a:r>
              <a:rPr lang="en-US" sz="2400" cap="none" dirty="0" smtClean="0">
                <a:latin typeface="Helvetica" charset="0"/>
                <a:ea typeface="Helvetica" charset="0"/>
                <a:cs typeface="Helvetica" charset="0"/>
              </a:rPr>
              <a:t>ICT Police Scotland have volunteered to help evaluate my project</a:t>
            </a:r>
          </a:p>
          <a:p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Survey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>
                <a:latin typeface="Helvetica" charset="0"/>
                <a:ea typeface="Helvetica" charset="0"/>
                <a:cs typeface="Helvetica" charset="0"/>
              </a:rPr>
              <a:t>Verbal Feedback</a:t>
            </a:r>
          </a:p>
          <a:p>
            <a:pPr marL="0" indent="0">
              <a:buNone/>
            </a:pPr>
            <a:endParaRPr lang="en-US" sz="2400" cap="none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85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258</TotalTime>
  <Words>359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Helvetica</vt:lpstr>
      <vt:lpstr>Tw Cen MT</vt:lpstr>
      <vt:lpstr>Arial</vt:lpstr>
      <vt:lpstr>Droplet</vt:lpstr>
      <vt:lpstr>Aidan Smith  CS408 - Individual project </vt:lpstr>
      <vt:lpstr>OVERVIEW OF PROJECT</vt:lpstr>
      <vt:lpstr>FUNCTIONAL REQUIREMENTS</vt:lpstr>
      <vt:lpstr>NON FUNCTIONAL REQUIREMENTS</vt:lpstr>
      <vt:lpstr>POLICE SCOTLAND – RESEARCH AND SURVEY RELATED WORK</vt:lpstr>
      <vt:lpstr>PLAN OF TECHNOLOGIES</vt:lpstr>
      <vt:lpstr>ALTERNATIVE TECHNOLOGIES</vt:lpstr>
      <vt:lpstr>PROGRESS TO DATE</vt:lpstr>
      <vt:lpstr>EVALUATION</vt:lpstr>
      <vt:lpstr>PROJECT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Aidan Smith  CS408 - Individual project </dc:title>
  <dc:creator>Aidan Smith</dc:creator>
  <cp:lastModifiedBy>Aidan Smith</cp:lastModifiedBy>
  <cp:revision>13</cp:revision>
  <dcterms:created xsi:type="dcterms:W3CDTF">2015-12-08T11:31:13Z</dcterms:created>
  <dcterms:modified xsi:type="dcterms:W3CDTF">2015-12-08T15:50:00Z</dcterms:modified>
</cp:coreProperties>
</file>