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3E38F-98C0-45A7-BE9A-360B7C3C1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3294873-6E4A-43B6-9DAA-59D6AC77D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D2F72F2-FDB2-48CB-9516-FDCE644B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EA2A0B-3697-4AF0-B7CB-C62E5778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01C58A-12B7-45AA-A8FE-CCF683BE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558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CFABE-A1F4-4B6C-BE10-2BF9676A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D05C1E-7A54-45D7-AF2B-5C5C96F9F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0D8CAA-05ED-4B78-8938-45BE544AD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B947EE6-3D25-45C9-A2EE-E3C4374A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5B2B9C-1248-4043-B056-03453E01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5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9241C8A-E779-4BBC-8C47-63DE06256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1ECD3A3-E93C-4E36-AD43-7EF41D0BD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0497D3-CD03-41D6-8DFA-885C9E3B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6DB55D3-3543-4DC4-BA6F-B679B1B1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84D5308-E9CC-4153-B56E-EB3D2791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516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2E722-8A85-43B8-A44A-811E5378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4C6E82F-779F-48D1-B2B6-4E064BA9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BEA98E8-73C5-4697-95E0-DDEEA9EC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9EE4B6-609D-44C4-8308-38159FD6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B118D65-2AFA-437D-8B6B-684F5D23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566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1E45D-B6C2-4CE6-954B-A7D37EDB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8C395B3-E871-41F1-B46A-9829DA17F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F56689-BC01-4468-8AA6-1A12D660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EBC883E-A80E-4F9A-8796-DA7EF407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B0D69C3-7645-4EE4-A872-FAFD6C2F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262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52F0C-D5BE-4E36-8D2E-73F325C0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45D23A4-3653-49EB-9684-15F889DF0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12AE5CE-46D1-4A31-A7EC-0023CB390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691CA72-2301-4229-BB56-D266DEE5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A5C56D4-3F7F-4528-99E1-16E64EFE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B15B6C2-ED38-4F60-B38E-1055544D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282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FF5CE-3BA8-4C9E-8D8A-230CFACD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AFF403-3013-48B1-9F28-99B2DDEE8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B6252D3-327C-4874-8720-4BC8419A4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6CE3E8F-F86C-499F-A334-75C15258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E7191CC-0BFF-4FE7-8A04-AE1F711EB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DAD17F7-25D2-4DF8-88B9-A9FFEF15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D65408A-FE66-47E0-B367-EF453E03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61C86A3-6F6A-4C2B-AC89-881AD812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107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EBD443-89AF-48CD-AD7A-C3AF0456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AE2B24A-3ACB-490E-A744-38D499F1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C134DFC-D14F-4E4E-8299-D69E4644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34AF528-0F65-48E8-989D-6FBD097A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46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77E6F48-9F13-41E1-9057-EB5CAA493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138D4EA-AFEA-45C9-9624-BBCAAB6E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9982A2E-F034-40C3-9A6E-207A8B2B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87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15AD2-58B3-4F87-9C8C-5C674E211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0F777D-6C35-462B-BCC5-C4D9B2DE7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665BFF4-30F6-419B-8F81-C84B672B8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792179D-D2FF-4494-864B-37A722CC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76DCF47-9FCF-47C6-8D6D-A2E785AA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A7374AD-C1DB-41B7-AE55-E21FD7E5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429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FBC71-A187-4D8E-9A9A-685CAACC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1C0DD5C-4D1D-418C-8BD0-225750D5D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695229A-0D83-4828-B1A0-7B89F6EA1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6C85B3F-E6FC-4BF9-933A-2142A014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3F2035-4EEE-4E2D-814B-91D5214C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6F7554C-2E16-41B0-B477-69CCC42F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215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47433C6-C2FB-47A0-92B4-D6624551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77415B-5FB8-4EF4-98C1-5E60EC1AD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8837A8-8D3F-4C6C-993F-B18493E53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13C8B-0CAC-4EBF-9AE0-38B889995B65}" type="datetimeFigureOut">
              <a:rPr lang="da-DK" smtClean="0"/>
              <a:t>23-08-2019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0B6904-AAC1-4252-844F-A7DEA4ACE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02F6029-F543-4861-8419-85962A6D2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1493-AC68-4D2C-96FD-C6FA654C66A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770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45A56B-53B5-421A-A5C0-21B9107A0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da-DK" sz="3200" dirty="0">
                <a:latin typeface="Cambria" panose="02040503050406030204" pitchFamily="18" charset="0"/>
                <a:ea typeface="Cambria" panose="02040503050406030204" pitchFamily="18" charset="0"/>
              </a:rPr>
              <a:t>An 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Analysis of the American President’s </a:t>
            </a:r>
            <a:r>
              <a:rPr lang="en-US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Inaguara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- and State of the Union Speeches from 1853-2019</a:t>
            </a:r>
          </a:p>
        </p:txBody>
      </p:sp>
      <p:sp>
        <p:nvSpPr>
          <p:cNvPr id="5" name="Undertitel 4">
            <a:extLst>
              <a:ext uri="{FF2B5EF4-FFF2-40B4-BE49-F238E27FC236}">
                <a16:creationId xmlns:a16="http://schemas.microsoft.com/office/drawing/2014/main" id="{0A061113-E5BD-4E45-942E-F0BA4C520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How has the style and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rethoric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changed over time? / Has the style and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rethoric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changed over time? 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Is it possible to predict if a speech is presented by a democrat or a republican by considering different features of the speech? </a:t>
            </a:r>
          </a:p>
        </p:txBody>
      </p:sp>
    </p:spTree>
    <p:extLst>
      <p:ext uri="{BB962C8B-B14F-4D97-AF65-F5344CB8AC3E}">
        <p14:creationId xmlns:p14="http://schemas.microsoft.com/office/powerpoint/2010/main" val="160635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2D1D6-9615-4492-AAEB-64042461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E623B5-7D44-44C4-B063-6FD82D5A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75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7D264-2B46-4A3C-8093-E1D15C26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mbria" panose="02040503050406030204" pitchFamily="18" charset="0"/>
                <a:ea typeface="Cambria" panose="02040503050406030204" pitchFamily="18" charset="0"/>
              </a:rPr>
              <a:t>Content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E486F2-3152-4DD7-AA19-799894D42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1 </a:t>
            </a:r>
          </a:p>
          <a:p>
            <a:r>
              <a:rPr lang="da-DK" dirty="0"/>
              <a:t>Stephan </a:t>
            </a:r>
            <a:r>
              <a:rPr lang="da-DK" dirty="0" err="1"/>
              <a:t>doing</a:t>
            </a:r>
            <a:r>
              <a:rPr lang="da-DK" dirty="0"/>
              <a:t> </a:t>
            </a:r>
            <a:r>
              <a:rPr lang="da-DK" dirty="0" err="1"/>
              <a:t>crawling</a:t>
            </a:r>
            <a:r>
              <a:rPr lang="da-DK" dirty="0"/>
              <a:t> </a:t>
            </a:r>
          </a:p>
          <a:p>
            <a:r>
              <a:rPr lang="da-DK" dirty="0"/>
              <a:t>Ester + Sara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 up on </a:t>
            </a:r>
            <a:r>
              <a:rPr lang="da-DK" dirty="0" err="1"/>
              <a:t>method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751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6BB9D-0D53-409A-A7B9-4D91348D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and motivation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1FBA29-AF7D-4EDA-8A45-7298A6D02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2</a:t>
            </a:r>
          </a:p>
          <a:p>
            <a:endParaRPr lang="da-DK" dirty="0"/>
          </a:p>
          <a:p>
            <a:r>
              <a:rPr lang="da-DK" dirty="0"/>
              <a:t>Write </a:t>
            </a:r>
            <a:r>
              <a:rPr lang="da-DK" dirty="0" err="1"/>
              <a:t>Wednesday</a:t>
            </a:r>
            <a:r>
              <a:rPr lang="da-DK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5976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C8D55-112A-493A-A4D3-71519917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DC5218-7687-41EC-A2FB-09808C782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3-5 </a:t>
            </a:r>
          </a:p>
          <a:p>
            <a:endParaRPr lang="da-DK" dirty="0"/>
          </a:p>
          <a:p>
            <a:r>
              <a:rPr lang="da-DK" dirty="0"/>
              <a:t>Ester + Sara </a:t>
            </a:r>
          </a:p>
        </p:txBody>
      </p:sp>
    </p:spTree>
    <p:extLst>
      <p:ext uri="{BB962C8B-B14F-4D97-AF65-F5344CB8AC3E}">
        <p14:creationId xmlns:p14="http://schemas.microsoft.com/office/powerpoint/2010/main" val="94579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05172-320B-4B37-9EEF-1CC08CDF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E6BB32-F189-4358-91DE-755B55BD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6-8 </a:t>
            </a:r>
          </a:p>
        </p:txBody>
      </p:sp>
    </p:spTree>
    <p:extLst>
      <p:ext uri="{BB962C8B-B14F-4D97-AF65-F5344CB8AC3E}">
        <p14:creationId xmlns:p14="http://schemas.microsoft.com/office/powerpoint/2010/main" val="313744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88FDE-ABC8-4A6D-84BC-C0107692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Machine Learning </a:t>
            </a:r>
            <a:r>
              <a:rPr lang="da-DK" dirty="0" err="1"/>
              <a:t>predictive</a:t>
            </a:r>
            <a:r>
              <a:rPr lang="da-DK" dirty="0"/>
              <a:t> model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8CB0E3-33FD-44EC-97C2-198BA9961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8-10 </a:t>
            </a:r>
          </a:p>
        </p:txBody>
      </p:sp>
    </p:spTree>
    <p:extLst>
      <p:ext uri="{BB962C8B-B14F-4D97-AF65-F5344CB8AC3E}">
        <p14:creationId xmlns:p14="http://schemas.microsoft.com/office/powerpoint/2010/main" val="410787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73881-CE5D-4866-96C0-04CD05B5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Analysis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BDCA18A-F8AD-4477-B68F-EE1EF3F6F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10-12</a:t>
            </a:r>
          </a:p>
        </p:txBody>
      </p:sp>
    </p:spTree>
    <p:extLst>
      <p:ext uri="{BB962C8B-B14F-4D97-AF65-F5344CB8AC3E}">
        <p14:creationId xmlns:p14="http://schemas.microsoft.com/office/powerpoint/2010/main" val="232762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FFCE-1649-497C-841F-7BA4E81B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Discussion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6D8C6A5-9CE9-44CD-94F7-E28AC007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13 </a:t>
            </a:r>
          </a:p>
        </p:txBody>
      </p:sp>
    </p:spTree>
    <p:extLst>
      <p:ext uri="{BB962C8B-B14F-4D97-AF65-F5344CB8AC3E}">
        <p14:creationId xmlns:p14="http://schemas.microsoft.com/office/powerpoint/2010/main" val="153517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D16C3-B626-4B10-B188-87555FB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Conclusion</a:t>
            </a:r>
            <a:r>
              <a:rPr lang="da-DK" dirty="0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E78628-0FAC-479E-B111-FE666B23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Page 14</a:t>
            </a:r>
          </a:p>
          <a:p>
            <a:endParaRPr lang="da-DK" dirty="0"/>
          </a:p>
          <a:p>
            <a:r>
              <a:rPr lang="da-DK" dirty="0"/>
              <a:t>Write </a:t>
            </a:r>
            <a:r>
              <a:rPr lang="da-DK" dirty="0" err="1"/>
              <a:t>Thursday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851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108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Office-tema</vt:lpstr>
      <vt:lpstr>An Analysis of the American President’s Inaguara- and State of the Union Speeches from 1853-2019</vt:lpstr>
      <vt:lpstr>Content </vt:lpstr>
      <vt:lpstr>Introduction and motivation </vt:lpstr>
      <vt:lpstr>Method </vt:lpstr>
      <vt:lpstr>Data description </vt:lpstr>
      <vt:lpstr>Machine Learning predictive model </vt:lpstr>
      <vt:lpstr>Analysis </vt:lpstr>
      <vt:lpstr>Discussion </vt:lpstr>
      <vt:lpstr>Conclusion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Forside </dc:title>
  <dc:creator>Ester Danielsen Kass</dc:creator>
  <cp:lastModifiedBy>Ester Danielsen Kass</cp:lastModifiedBy>
  <cp:revision>6</cp:revision>
  <dcterms:created xsi:type="dcterms:W3CDTF">2019-08-23T07:32:09Z</dcterms:created>
  <dcterms:modified xsi:type="dcterms:W3CDTF">2019-08-24T07:37:00Z</dcterms:modified>
</cp:coreProperties>
</file>