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3" autoAdjust="0"/>
    <p:restoredTop sz="94660"/>
  </p:normalViewPr>
  <p:slideViewPr>
    <p:cSldViewPr snapToGrid="0">
      <p:cViewPr>
        <p:scale>
          <a:sx n="125" d="100"/>
          <a:sy n="125" d="100"/>
        </p:scale>
        <p:origin x="-276" y="-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783993-8817-0CE9-717A-350553E32A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1D1A141-E12A-680E-9CCA-B25A8BBA13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1F393E-16D6-CD61-B675-59651FB37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F9E0A-FA6C-42CB-83E7-4DB9A195A8A7}" type="datetimeFigureOut">
              <a:rPr lang="ko-KR" altLang="en-US" smtClean="0"/>
              <a:t>2023-11-23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E0FB5B-9DFC-8BDD-53BF-BDFAD9FA1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DEA271-16B7-3874-A462-AB2E15D4E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1D51F-E4C4-423D-BEF5-21F88A16C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3527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BC7027-6F23-2095-0A29-A9EDFCD26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5DE981E-03A1-C9F6-E3E2-C28409BEF4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375ECA-CD47-7688-814B-CF4A319D8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F9E0A-FA6C-42CB-83E7-4DB9A195A8A7}" type="datetimeFigureOut">
              <a:rPr lang="ko-KR" altLang="en-US" smtClean="0"/>
              <a:t>2023-11-23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6F48B3-1ED0-51D6-6A1F-452EA408E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4EECC1-3770-9D49-8FA6-DAE48262B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1D51F-E4C4-423D-BEF5-21F88A16C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1390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7B55EAF-D7FB-874D-2080-B3DB4C6F4E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B8CBD0F-195D-9203-BD2A-4D9038633E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D9416C-FCB6-467B-48D7-5976EBC95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F9E0A-FA6C-42CB-83E7-4DB9A195A8A7}" type="datetimeFigureOut">
              <a:rPr lang="ko-KR" altLang="en-US" smtClean="0"/>
              <a:t>2023-11-23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87EBC5-B429-2624-DBC4-7EE7BF22F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3E797E-AFE5-8579-1DB0-B9A5EE832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1D51F-E4C4-423D-BEF5-21F88A16C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95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CA9A2F-3787-F35C-201C-4333E710D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A79A2A-9F41-D20D-F973-3FE66E7772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5B8011-33D4-BD58-FD40-722B8DF32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F9E0A-FA6C-42CB-83E7-4DB9A195A8A7}" type="datetimeFigureOut">
              <a:rPr lang="ko-KR" altLang="en-US" smtClean="0"/>
              <a:t>2023-11-23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8D6336-52D4-D2EE-BFF3-02A2D9372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D91C17-1DE6-37C1-906C-68BEB2F3C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1D51F-E4C4-423D-BEF5-21F88A16C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288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272261-9A50-EFB3-B33C-37399CC05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3C42D6-3970-F9CA-BDD3-BCA4C0CB36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F5FF31-3DA0-B6AC-92C3-68F9824D5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F9E0A-FA6C-42CB-83E7-4DB9A195A8A7}" type="datetimeFigureOut">
              <a:rPr lang="ko-KR" altLang="en-US" smtClean="0"/>
              <a:t>2023-11-23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F268CA-E762-CF88-681D-B025FA6F8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0139DC-2BBF-362D-B44B-E5E457BFA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1D51F-E4C4-423D-BEF5-21F88A16C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0855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DE903B-0148-55DC-C139-94EE96ECA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06F07C-4CA5-EF38-DC38-515B4EB987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2BEF3C0-1896-9893-2F0A-E2DC45884C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1C3D66-28B9-F3FB-9DB2-47990AB9F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F9E0A-FA6C-42CB-83E7-4DB9A195A8A7}" type="datetimeFigureOut">
              <a:rPr lang="ko-KR" altLang="en-US" smtClean="0"/>
              <a:t>2023-11-23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64202A-66A9-0B26-3554-8D7236A45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F6C4A1-A834-0B6B-D5B3-F8C3385D6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1D51F-E4C4-423D-BEF5-21F88A16C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933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881730-A751-AEEE-47B6-DB64802AD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6ED517-78E2-194C-976D-8B3C68169C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05CEBC-3706-B012-BA14-FB55E4D21D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D324506-B440-41C5-ABF9-FD00C42974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A34EE8C-B51A-4418-1C79-7FFECB16E0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98344FB-B7C1-5943-0C74-F0B71535A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F9E0A-FA6C-42CB-83E7-4DB9A195A8A7}" type="datetimeFigureOut">
              <a:rPr lang="ko-KR" altLang="en-US" smtClean="0"/>
              <a:t>2023-11-23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FB94ACF-0B43-A50C-63E1-7C79F4F63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6F0A3B3-AF02-DC4E-A2AB-41E930F10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1D51F-E4C4-423D-BEF5-21F88A16C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5239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EEAAEC-8096-01E6-4F15-9899620AD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3263D0F-1ECE-BAE3-5F5E-D80D5CDC6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F9E0A-FA6C-42CB-83E7-4DB9A195A8A7}" type="datetimeFigureOut">
              <a:rPr lang="ko-KR" altLang="en-US" smtClean="0"/>
              <a:t>2023-11-23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598169A-791F-4128-B74B-6F4A03604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A1832A0-057A-EB69-1FC0-A435220AD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1D51F-E4C4-423D-BEF5-21F88A16C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7344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EC95C4A-1175-2A88-0E9F-18A1F9851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F9E0A-FA6C-42CB-83E7-4DB9A195A8A7}" type="datetimeFigureOut">
              <a:rPr lang="ko-KR" altLang="en-US" smtClean="0"/>
              <a:t>2023-11-23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D9BF616-B18D-3F0A-2D5D-368890513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7A0F4D2-33B3-8972-E358-E9BE3FB3F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1D51F-E4C4-423D-BEF5-21F88A16C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7489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9E3B83-FB88-B679-174E-0E4FFD9CD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C2F22C-03F0-C0F1-D965-9118E945E0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31F0EF8-6736-E629-A1D2-2993DF7635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C7B1F9-3E6A-64AC-C6C7-92BA6D513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F9E0A-FA6C-42CB-83E7-4DB9A195A8A7}" type="datetimeFigureOut">
              <a:rPr lang="ko-KR" altLang="en-US" smtClean="0"/>
              <a:t>2023-11-23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30347E5-6030-5029-7BD8-A96E6D86A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04713B-3177-4898-9185-AA0FA86FF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1D51F-E4C4-423D-BEF5-21F88A16C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8506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66459F-6039-A755-E75A-CC15D3012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7F30711-19D5-71CE-314C-58750D2BE6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99105A-6E86-369E-6173-2C7A1F9998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C34B192-AA24-F7C3-C167-67A152F23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F9E0A-FA6C-42CB-83E7-4DB9A195A8A7}" type="datetimeFigureOut">
              <a:rPr lang="ko-KR" altLang="en-US" smtClean="0"/>
              <a:t>2023-11-23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CFCB91-728C-18F9-2249-FC3611B1C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8F154C-14F2-E793-96BA-A64E7C39C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1D51F-E4C4-423D-BEF5-21F88A16C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9177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FD0CB78-0E51-B26E-0369-FA191AC4F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9727632-92C1-7BF7-D077-EFB6BF8F81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60252B-0D31-FBED-79E2-CFC5A9DBC0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8F9E0A-FA6C-42CB-83E7-4DB9A195A8A7}" type="datetimeFigureOut">
              <a:rPr lang="ko-KR" altLang="en-US" smtClean="0"/>
              <a:t>2023-11-23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40D8D1-8C76-7112-26AB-7C5671BE3E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846139-BA49-98DB-D293-E0D9C800C5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1D51F-E4C4-423D-BEF5-21F88A16C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1227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74996EA6-72AA-51B7-276A-9E061FCEAB50}"/>
              </a:ext>
            </a:extLst>
          </p:cNvPr>
          <p:cNvCxnSpPr>
            <a:cxnSpLocks/>
            <a:stCxn id="6" idx="5"/>
            <a:endCxn id="11" idx="5"/>
          </p:cNvCxnSpPr>
          <p:nvPr/>
        </p:nvCxnSpPr>
        <p:spPr>
          <a:xfrm flipH="1" flipV="1">
            <a:off x="5753840" y="1016545"/>
            <a:ext cx="942566" cy="818937"/>
          </a:xfrm>
          <a:prstGeom prst="line">
            <a:avLst/>
          </a:prstGeom>
          <a:ln w="635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873B4FEE-B30A-D46C-9B35-EC8298DF40F7}"/>
              </a:ext>
            </a:extLst>
          </p:cNvPr>
          <p:cNvCxnSpPr>
            <a:cxnSpLocks/>
            <a:stCxn id="11" idx="3"/>
            <a:endCxn id="25" idx="3"/>
          </p:cNvCxnSpPr>
          <p:nvPr/>
        </p:nvCxnSpPr>
        <p:spPr>
          <a:xfrm flipH="1">
            <a:off x="4847664" y="1016545"/>
            <a:ext cx="938505" cy="1933819"/>
          </a:xfrm>
          <a:prstGeom prst="line">
            <a:avLst/>
          </a:prstGeom>
          <a:ln w="635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36843EBC-DFE8-0F1A-2FE3-FE9AF604A22D}"/>
              </a:ext>
            </a:extLst>
          </p:cNvPr>
          <p:cNvCxnSpPr>
            <a:cxnSpLocks/>
            <a:stCxn id="5" idx="3"/>
            <a:endCxn id="25" idx="3"/>
          </p:cNvCxnSpPr>
          <p:nvPr/>
        </p:nvCxnSpPr>
        <p:spPr>
          <a:xfrm flipH="1">
            <a:off x="4847664" y="1377577"/>
            <a:ext cx="1427511" cy="1572787"/>
          </a:xfrm>
          <a:prstGeom prst="line">
            <a:avLst/>
          </a:prstGeom>
          <a:ln w="635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51BC931F-5B16-9E7E-1F16-CD4297305B3F}"/>
              </a:ext>
            </a:extLst>
          </p:cNvPr>
          <p:cNvCxnSpPr>
            <a:cxnSpLocks/>
            <a:stCxn id="6" idx="7"/>
            <a:endCxn id="25" idx="3"/>
          </p:cNvCxnSpPr>
          <p:nvPr/>
        </p:nvCxnSpPr>
        <p:spPr>
          <a:xfrm flipH="1">
            <a:off x="4847664" y="1800531"/>
            <a:ext cx="1848742" cy="1149833"/>
          </a:xfrm>
          <a:prstGeom prst="line">
            <a:avLst/>
          </a:prstGeom>
          <a:ln w="635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타원 3">
            <a:extLst>
              <a:ext uri="{FF2B5EF4-FFF2-40B4-BE49-F238E27FC236}">
                <a16:creationId xmlns:a16="http://schemas.microsoft.com/office/drawing/2014/main" id="{93612C85-1CFC-2B1B-CF1C-A53905A00D56}"/>
              </a:ext>
            </a:extLst>
          </p:cNvPr>
          <p:cNvSpPr/>
          <p:nvPr/>
        </p:nvSpPr>
        <p:spPr>
          <a:xfrm>
            <a:off x="2704289" y="836579"/>
            <a:ext cx="4319081" cy="4192621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7C00251B-8472-A96E-9AE2-F917246B8897}"/>
              </a:ext>
            </a:extLst>
          </p:cNvPr>
          <p:cNvCxnSpPr>
            <a:cxnSpLocks/>
            <a:stCxn id="5" idx="1"/>
            <a:endCxn id="6" idx="5"/>
          </p:cNvCxnSpPr>
          <p:nvPr/>
        </p:nvCxnSpPr>
        <p:spPr>
          <a:xfrm>
            <a:off x="6275175" y="1342626"/>
            <a:ext cx="421231" cy="492856"/>
          </a:xfrm>
          <a:prstGeom prst="line">
            <a:avLst/>
          </a:prstGeom>
          <a:ln w="635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E04BA780-6058-4BE5-8206-173CBAC5DF3E}"/>
              </a:ext>
            </a:extLst>
          </p:cNvPr>
          <p:cNvCxnSpPr>
            <a:cxnSpLocks/>
            <a:stCxn id="5" idx="5"/>
            <a:endCxn id="11" idx="5"/>
          </p:cNvCxnSpPr>
          <p:nvPr/>
        </p:nvCxnSpPr>
        <p:spPr>
          <a:xfrm flipH="1" flipV="1">
            <a:off x="5753840" y="1016545"/>
            <a:ext cx="553664" cy="361032"/>
          </a:xfrm>
          <a:prstGeom prst="line">
            <a:avLst/>
          </a:prstGeom>
          <a:ln w="635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69D69442-81B1-B03E-A857-0AD509CC71AB}"/>
              </a:ext>
            </a:extLst>
          </p:cNvPr>
          <p:cNvSpPr/>
          <p:nvPr/>
        </p:nvSpPr>
        <p:spPr>
          <a:xfrm>
            <a:off x="6268480" y="1335388"/>
            <a:ext cx="45719" cy="4942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DD92377B-B04E-AACC-0AAF-8653BB172C17}"/>
              </a:ext>
            </a:extLst>
          </p:cNvPr>
          <p:cNvSpPr/>
          <p:nvPr/>
        </p:nvSpPr>
        <p:spPr>
          <a:xfrm>
            <a:off x="6657382" y="1793293"/>
            <a:ext cx="45719" cy="4942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B0DF5442-AA28-3BAD-2BAB-5EA0F93EFDF0}"/>
              </a:ext>
            </a:extLst>
          </p:cNvPr>
          <p:cNvSpPr/>
          <p:nvPr/>
        </p:nvSpPr>
        <p:spPr>
          <a:xfrm flipH="1" flipV="1">
            <a:off x="5747145" y="1009307"/>
            <a:ext cx="45719" cy="4942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91EBB886-7384-11AF-7B97-A09EA3E027B4}"/>
              </a:ext>
            </a:extLst>
          </p:cNvPr>
          <p:cNvSpPr/>
          <p:nvPr/>
        </p:nvSpPr>
        <p:spPr>
          <a:xfrm>
            <a:off x="4840969" y="2908175"/>
            <a:ext cx="45719" cy="4942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042803D-BECC-0FC4-3BE8-D48145DB57B0}"/>
                  </a:ext>
                </a:extLst>
              </p:cNvPr>
              <p:cNvSpPr txBox="1"/>
              <p:nvPr/>
            </p:nvSpPr>
            <p:spPr>
              <a:xfrm>
                <a:off x="6185042" y="1162332"/>
                <a:ext cx="22537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9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9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sz="9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042803D-BECC-0FC4-3BE8-D48145DB57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5042" y="1162332"/>
                <a:ext cx="225377" cy="2308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CB9DA9E-9E2A-7F2D-E1EA-3E6587133C82}"/>
                  </a:ext>
                </a:extLst>
              </p:cNvPr>
              <p:cNvSpPr txBox="1"/>
              <p:nvPr/>
            </p:nvSpPr>
            <p:spPr>
              <a:xfrm>
                <a:off x="6606273" y="1737358"/>
                <a:ext cx="22537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9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9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9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</m:oMath>
                  </m:oMathPara>
                </a14:m>
                <a:endParaRPr lang="ko-KR" altLang="en-US" sz="9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CB9DA9E-9E2A-7F2D-E1EA-3E6587133C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6273" y="1737358"/>
                <a:ext cx="225377" cy="230832"/>
              </a:xfrm>
              <a:prstGeom prst="rect">
                <a:avLst/>
              </a:prstGeom>
              <a:blipFill>
                <a:blip r:embed="rId3"/>
                <a:stretch>
                  <a:fillRect r="-162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9A23D81-ACFB-12F3-CFBF-352C716CAC7E}"/>
                  </a:ext>
                </a:extLst>
              </p:cNvPr>
              <p:cNvSpPr txBox="1"/>
              <p:nvPr/>
            </p:nvSpPr>
            <p:spPr>
              <a:xfrm>
                <a:off x="5589767" y="811146"/>
                <a:ext cx="22537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9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9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9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</m:oMath>
                  </m:oMathPara>
                </a14:m>
                <a:endParaRPr lang="ko-KR" altLang="en-US" sz="9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9A23D81-ACFB-12F3-CFBF-352C716CAC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9767" y="811146"/>
                <a:ext cx="225377" cy="230832"/>
              </a:xfrm>
              <a:prstGeom prst="rect">
                <a:avLst/>
              </a:prstGeom>
              <a:blipFill>
                <a:blip r:embed="rId4"/>
                <a:stretch>
                  <a:fillRect r="-216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59A410F1-272B-66FC-0614-5F4F6CC69095}"/>
              </a:ext>
            </a:extLst>
          </p:cNvPr>
          <p:cNvSpPr txBox="1"/>
          <p:nvPr/>
        </p:nvSpPr>
        <p:spPr>
          <a:xfrm>
            <a:off x="5770004" y="1912016"/>
            <a:ext cx="1295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r</a:t>
            </a:r>
            <a:endParaRPr lang="ko-KR" altLang="en-US" sz="800" dirty="0"/>
          </a:p>
        </p:txBody>
      </p:sp>
      <p:sp>
        <p:nvSpPr>
          <p:cNvPr id="18" name="오른쪽 대괄호 17">
            <a:extLst>
              <a:ext uri="{FF2B5EF4-FFF2-40B4-BE49-F238E27FC236}">
                <a16:creationId xmlns:a16="http://schemas.microsoft.com/office/drawing/2014/main" id="{8692014D-3C1C-4044-6BF9-88A2847FA6F3}"/>
              </a:ext>
            </a:extLst>
          </p:cNvPr>
          <p:cNvSpPr/>
          <p:nvPr/>
        </p:nvSpPr>
        <p:spPr>
          <a:xfrm rot="2559773">
            <a:off x="5595298" y="1139414"/>
            <a:ext cx="45719" cy="2109127"/>
          </a:xfrm>
          <a:prstGeom prst="rightBracket">
            <a:avLst/>
          </a:prstGeom>
          <a:ln w="31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오른쪽 대괄호 18">
            <a:extLst>
              <a:ext uri="{FF2B5EF4-FFF2-40B4-BE49-F238E27FC236}">
                <a16:creationId xmlns:a16="http://schemas.microsoft.com/office/drawing/2014/main" id="{BE769783-C2F4-8517-635D-89773B2AA367}"/>
              </a:ext>
            </a:extLst>
          </p:cNvPr>
          <p:cNvSpPr/>
          <p:nvPr/>
        </p:nvSpPr>
        <p:spPr>
          <a:xfrm rot="19179710">
            <a:off x="6508247" y="1278946"/>
            <a:ext cx="45719" cy="567347"/>
          </a:xfrm>
          <a:prstGeom prst="rightBracket">
            <a:avLst/>
          </a:prstGeom>
          <a:ln w="31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C1A642B-424A-E45A-9684-AC9D60ADE63D}"/>
              </a:ext>
            </a:extLst>
          </p:cNvPr>
          <p:cNvSpPr txBox="1"/>
          <p:nvPr/>
        </p:nvSpPr>
        <p:spPr>
          <a:xfrm>
            <a:off x="6492181" y="1403008"/>
            <a:ext cx="1295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d</a:t>
            </a:r>
            <a:endParaRPr lang="ko-KR" altLang="en-US" sz="800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539952A2-16BE-E25A-40E8-8158F965D8C7}"/>
              </a:ext>
            </a:extLst>
          </p:cNvPr>
          <p:cNvSpPr/>
          <p:nvPr/>
        </p:nvSpPr>
        <p:spPr>
          <a:xfrm>
            <a:off x="6209944" y="1408523"/>
            <a:ext cx="45719" cy="4942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34173A2B-5BDF-60C2-E473-849C181BB762}"/>
              </a:ext>
            </a:extLst>
          </p:cNvPr>
          <p:cNvCxnSpPr/>
          <p:nvPr/>
        </p:nvCxnSpPr>
        <p:spPr>
          <a:xfrm flipH="1">
            <a:off x="6140077" y="1384815"/>
            <a:ext cx="39267" cy="48421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1546EC29-CF90-FC39-D878-72B5B34AA961}"/>
              </a:ext>
            </a:extLst>
          </p:cNvPr>
          <p:cNvCxnSpPr>
            <a:cxnSpLocks/>
          </p:cNvCxnSpPr>
          <p:nvPr/>
        </p:nvCxnSpPr>
        <p:spPr>
          <a:xfrm>
            <a:off x="6141580" y="1432688"/>
            <a:ext cx="48852" cy="42691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3AA69FF-D2CF-DC9D-F569-5065976CAF6C}"/>
                  </a:ext>
                </a:extLst>
              </p:cNvPr>
              <p:cNvSpPr txBox="1"/>
              <p:nvPr/>
            </p:nvSpPr>
            <p:spPr>
              <a:xfrm>
                <a:off x="5932889" y="779887"/>
                <a:ext cx="527073" cy="2933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7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sz="7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7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ko-KR" sz="7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7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b>
                          </m:sSub>
                          <m:r>
                            <a:rPr lang="en-US" altLang="ko-KR" sz="7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sz="7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7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ko-KR" sz="7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7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b>
                          </m:sSub>
                        </m:num>
                        <m:den>
                          <m:r>
                            <a:rPr lang="en-US" altLang="ko-KR" sz="7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ko-KR" altLang="en-US" sz="700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3AA69FF-D2CF-DC9D-F569-5065976CAF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2889" y="779887"/>
                <a:ext cx="527073" cy="2933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CAFF44B8-41A6-E9C0-FB19-8C9C1206A104}"/>
              </a:ext>
            </a:extLst>
          </p:cNvPr>
          <p:cNvCxnSpPr>
            <a:cxnSpLocks/>
          </p:cNvCxnSpPr>
          <p:nvPr/>
        </p:nvCxnSpPr>
        <p:spPr>
          <a:xfrm>
            <a:off x="6189463" y="1077856"/>
            <a:ext cx="20481" cy="266743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A1385EDF-ED4D-A32A-D144-4A7582E09950}"/>
              </a:ext>
            </a:extLst>
          </p:cNvPr>
          <p:cNvCxnSpPr>
            <a:cxnSpLocks/>
          </p:cNvCxnSpPr>
          <p:nvPr/>
        </p:nvCxnSpPr>
        <p:spPr>
          <a:xfrm flipH="1">
            <a:off x="6209943" y="1314384"/>
            <a:ext cx="19738" cy="2861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7FAD7C26-B224-1E2F-5BB6-E73AFCB8F881}"/>
              </a:ext>
            </a:extLst>
          </p:cNvPr>
          <p:cNvCxnSpPr>
            <a:cxnSpLocks/>
          </p:cNvCxnSpPr>
          <p:nvPr/>
        </p:nvCxnSpPr>
        <p:spPr>
          <a:xfrm flipH="1" flipV="1">
            <a:off x="6187275" y="1311144"/>
            <a:ext cx="19825" cy="31482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5672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6</Words>
  <Application>Microsoft Office PowerPoint</Application>
  <PresentationFormat>와이드스크린</PresentationFormat>
  <Paragraphs>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Cambria Math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조수호</dc:creator>
  <cp:lastModifiedBy>조수호</cp:lastModifiedBy>
  <cp:revision>2</cp:revision>
  <dcterms:created xsi:type="dcterms:W3CDTF">2023-11-23T08:39:31Z</dcterms:created>
  <dcterms:modified xsi:type="dcterms:W3CDTF">2023-11-23T15:00:37Z</dcterms:modified>
</cp:coreProperties>
</file>