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D2F8523-F8C5-478A-A77D-D0334D16DC9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Line_Step_Chart_Tableau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230B986-B8EF-47C4-A3FD-3E90E5CA842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4/11/21 8:59:54 PM GMT-07:00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CB86D5A-9F0C-405F-8EFE-B0B7521CAE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2021-04-12T03:59:55Z</dcterms:created>
  <dcterms:modified xsi:type="dcterms:W3CDTF">2021-04-12T03:59:55Z</dcterms:modified>
</cp:coreProperties>
</file>