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FFBD-2518-8644-AC31-455DDDB9E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C8A5E-A417-004D-8733-D7345378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BACA-D10A-8340-AB1B-2A1836A3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EAF4-06FE-B04B-9A20-9C37324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E4DD-39FA-2B41-8D9D-54550E4A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6ED-6AB8-6E41-84E7-E904CCF8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58E3-8AED-6D4C-8387-76B442051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C98B-A27C-5C42-AEFE-D82BFCF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92DF-5457-3046-B772-8183E26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AD40-F700-CE48-96A9-B29D651B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76111-F9A8-CC49-AE47-FEFBA60A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5E902-5AA9-6E48-8728-2595BF7F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A34B-9B33-8F42-A0B9-E3FA704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BAFA-333B-FC4D-9047-14917D5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5D18-31C5-3E40-AAA8-837A4169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F72-3BAC-6E49-B416-0AA7995F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C29B-E9F5-A247-AD99-A225A12B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9AD4-A2ED-7F4F-A050-56A265DD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1C0A-DD62-704A-9C94-CE2627C5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BDD3-4A86-3046-B620-8598850A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71C-9BD4-EF4D-9BD8-6D996868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2898-A6AC-AC4C-BEF3-C4CD3A0C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5DE5-13A5-2146-B747-97ED4B4D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42DD-023B-1B4A-AB1D-F52BC21C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9F0C-F277-5847-8946-EB567EF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AF86-3722-A14F-8DA1-DF072AA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5410-E6B0-FA4B-B7FE-2457FB131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48546-4AD6-CA4A-8C07-234ED8278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A67B9-EEA9-9F41-978A-7E8B166E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7631-1184-5347-B3AF-43951EE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7CAA-2156-2A4C-84A8-F37CB21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10B-408C-AB42-8196-8F63DC29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854E-0439-BF4A-A3FC-EC538B22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450C4-4F41-F048-9CE2-91952FA6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2A16-5189-B143-BD12-FBE73E979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A1A07-369D-7546-AAF9-D039A1174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1B609-E766-3E44-AB05-D86C8952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AB906-1471-7141-A98B-1DD62E5C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35D0F-06D8-6D49-A264-1B51652B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6F9E-6ECF-E74E-875E-A413D5BB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D82AB-4440-FF4E-872D-58E92913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A5F7-7FDD-884B-A7AA-6FACE6AF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3110-CBB0-8F45-81CD-57FB9D46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8636B-2D1E-DB4F-AC7D-E94D38D6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64A8E-3CE1-C745-ADD2-697DB724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461E4-D119-974F-A351-2C78A640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3723-D23A-FB43-A2A6-552EE18C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B3B5-17FD-B74B-9797-6C09CBBB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7A09-47B5-684A-A384-1F23FEB7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B03E-0FBF-CA44-93EA-7D385884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7ED4-0F75-1945-9C97-2A641BCD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AA0A1-3AD0-794A-AAF8-1B289111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CA9E-5FB9-8443-A7C0-E114FC40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1C99D-ECD9-AA4B-8C47-643C95E1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1673-876C-6B42-8F88-54D5180F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94EB-9E9D-5D4C-8A05-11EB1FB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4BAB-B6D9-6D49-A879-FFDBE302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C489-2977-7040-B6DA-1ED1B4E2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5D773-F67A-3D41-9BF8-9197C6C3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E0A2-7C33-654A-98C3-B6BF1098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6A06-824A-E94C-9A3E-35BB4ABFB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D57C-DE6A-2944-87E2-636BF780385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82BE-672C-B646-B34E-813C611A9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341-8AA0-3F4B-B037-7858AC2C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645F6D-7C7C-D944-A3AA-54A2C44B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99" y="1087395"/>
            <a:ext cx="6451101" cy="5770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8CFEB-6E9E-F148-901E-AC55073A2E49}"/>
              </a:ext>
            </a:extLst>
          </p:cNvPr>
          <p:cNvSpPr txBox="1"/>
          <p:nvPr/>
        </p:nvSpPr>
        <p:spPr>
          <a:xfrm>
            <a:off x="2817341" y="420130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9066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039D4-8041-1D48-940A-4D1A481D2E1C}"/>
              </a:ext>
            </a:extLst>
          </p:cNvPr>
          <p:cNvSpPr txBox="1"/>
          <p:nvPr/>
        </p:nvSpPr>
        <p:spPr>
          <a:xfrm>
            <a:off x="2817341" y="42013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E3B2-8763-2F4B-BCF7-FFCA9410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91" y="1004642"/>
            <a:ext cx="6543612" cy="58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0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BDFFE-10BC-1741-8073-65630BAB99FA}"/>
              </a:ext>
            </a:extLst>
          </p:cNvPr>
          <p:cNvSpPr txBox="1"/>
          <p:nvPr/>
        </p:nvSpPr>
        <p:spPr>
          <a:xfrm>
            <a:off x="2817341" y="42013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1DA9-28E1-F04C-9B24-C35056BD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0" y="905163"/>
            <a:ext cx="6654822" cy="5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1</cp:revision>
  <dcterms:created xsi:type="dcterms:W3CDTF">2021-05-09T22:07:10Z</dcterms:created>
  <dcterms:modified xsi:type="dcterms:W3CDTF">2021-05-09T22:11:04Z</dcterms:modified>
</cp:coreProperties>
</file>