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9DF3AA-E556-4C1B-B031-7578954F85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2.3 Airline Saftey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801C2B-7CAE-4BFC-9AA0-7036F2E9E0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4/11/21 8:35:29 PM GMT-07:00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2399418-C296-4017-870A-D809A6548C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2021-04-12T03:35:30Z</dcterms:created>
  <dcterms:modified xsi:type="dcterms:W3CDTF">2021-04-12T03:35:30Z</dcterms:modified>
</cp:coreProperties>
</file>