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270D-1050-A94C-9333-DB979D53E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CA769-4454-7B43-8D1A-53EB9CB10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B07B-6269-9644-92D4-E7F1F074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6CAF-F00C-3A41-BAC8-B384AA6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DCEC-B616-9A4A-B395-22FC4673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3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4F70-10D9-D94D-A5D9-8588627F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C26B-7D56-0744-9CD2-5CAA6386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80D27-63F8-1C4A-8A30-2D1C31A9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F91C-07EC-E343-97C2-B912422D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A526-3756-2A4C-B9BF-D5EE5B14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836F9-7C78-C64D-827C-AFFB95C0A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C575-DB6C-9D40-8DCB-048AE3FDA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4080-DBEF-9948-8500-89BAE9F9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0002-A066-094F-8073-5C993676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C2C46-FAC9-E345-A430-C8D592A9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ABEF-EB62-5F4D-A6AB-43E93747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1E62-FC20-3C48-8A97-07E7DF5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6A4C-CFE9-114E-B4D6-9978126D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41B3-3389-3F4E-9171-A34B26EB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1CCB-FF02-CB4F-A3DE-408D3862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7CF8-E5F0-D64C-83EC-937EA945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96F1E-EFD7-524E-849A-C03E2C08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7191-BAD1-6748-A152-7E6D14C5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AD030-92F7-1A49-B571-25DB2D80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4D6F-ED2A-8042-9F67-F27E45C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48A3-7128-3244-A30A-2C3EE293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A5-CD00-1E42-A5FB-BC145203A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519CA-9715-7D45-A33F-E5378DA2D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DCDE-FC20-EF45-8DD0-D57C6E97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D7024-8BD3-B447-BD7A-DCA43BBA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E439-BCD6-7A4F-85C9-6E155916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FA7F-FCEC-164C-AD5B-B5B28E1E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07325-B6F4-1A43-83C0-1EA95D81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AFFCC-812B-114A-BE97-382004CB5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E1950-A2BE-1C40-BC7E-DE718863B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E47F5-4754-494C-86D0-FAAF82C8E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0E2B-BD98-E549-8C36-3789CA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C4846-5E92-1F46-BCEB-CA06C691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A2CE7-FA6D-884E-A27C-7B3FD809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7393-8369-F249-874D-99828796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6C65A-E98B-F94C-BB99-9A4A55F7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BDB30-023A-9540-A370-B814E05A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F24EB-DB6A-444C-809B-5CCBD1EA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3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E1BCD-7D71-D84E-89E8-FEA07803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23B40-EACE-7C45-A84C-6608730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7014-B679-9C43-91CB-9B84813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1531-CF65-5D4F-800B-DAFC5854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5477-926D-9948-96DA-CC2C1C28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C1F6-2787-4D40-81FF-1389711A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ADE39-1CE9-4C4E-90D0-E48C2BCE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92DC-280D-BC44-822F-1FCCC19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E2870-3BD2-4242-A99C-0EDA31B2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3130-B432-0247-A25D-04789611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79A43-D90E-B040-988A-AFC407465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5090D-68B3-D147-B7E1-A274AED0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54B9C-4964-5540-92A8-64D18CBB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95BD0-E755-D045-BBB2-C7901260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6110-A7B3-7C4A-9122-4FD550D7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D73-BC45-6E42-BB21-BD92C968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6EE3-E856-1845-A345-CD8D4D2E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B15C-4847-1E4D-BDA1-99BBF5F75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6724-49E8-3C4D-B27A-0ECCBE418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DE490-640D-9641-911A-B1F6B6502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A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OW TO GET A DISCOUNT ON YOUR FLIGHT WITH JOB4SUMMER? – job4summer">
            <a:extLst>
              <a:ext uri="{FF2B5EF4-FFF2-40B4-BE49-F238E27FC236}">
                <a16:creationId xmlns:a16="http://schemas.microsoft.com/office/drawing/2014/main" id="{C865FFDA-5970-B346-ACAD-68FC32D3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0779" y="1241661"/>
            <a:ext cx="7009396" cy="436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73757BF3-8385-9943-92D7-4D8DB1BEFC73}"/>
              </a:ext>
            </a:extLst>
          </p:cNvPr>
          <p:cNvSpPr txBox="1">
            <a:spLocks/>
          </p:cNvSpPr>
          <p:nvPr/>
        </p:nvSpPr>
        <p:spPr>
          <a:xfrm>
            <a:off x="109151" y="512613"/>
            <a:ext cx="11973698" cy="729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  <a:latin typeface="American Typewriter" panose="02090604020004020304" pitchFamily="18" charset="77"/>
              </a:rPr>
              <a:t>Analysis on Airline Safety 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  <a:latin typeface="American Typewriter" panose="02090604020004020304" pitchFamily="18" charset="77"/>
              </a:rPr>
              <a:t>Facts and Figures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26030-82E5-0744-B8C3-3EA62DEA1388}"/>
              </a:ext>
            </a:extLst>
          </p:cNvPr>
          <p:cNvSpPr txBox="1"/>
          <p:nvPr/>
        </p:nvSpPr>
        <p:spPr>
          <a:xfrm>
            <a:off x="383059" y="5807676"/>
            <a:ext cx="335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Tinto T. Kurian </a:t>
            </a:r>
          </a:p>
        </p:txBody>
      </p:sp>
    </p:spTree>
    <p:extLst>
      <p:ext uri="{BB962C8B-B14F-4D97-AF65-F5344CB8AC3E}">
        <p14:creationId xmlns:p14="http://schemas.microsoft.com/office/powerpoint/2010/main" val="361231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8B7595-4E68-BF47-BD40-24105C89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59" y="661130"/>
            <a:ext cx="8200768" cy="1340665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Number of Airline passengers is increasing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The data clearly indicates that the number of passengers in the airlines are seeing a steady increase 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A3E45A-F2FA-EE47-8E12-6A17A1281CBE}"/>
              </a:ext>
            </a:extLst>
          </p:cNvPr>
          <p:cNvSpPr txBox="1">
            <a:spLocks/>
          </p:cNvSpPr>
          <p:nvPr/>
        </p:nvSpPr>
        <p:spPr>
          <a:xfrm>
            <a:off x="218302" y="5696464"/>
            <a:ext cx="11973698" cy="729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American Typewriter" panose="02090604020004020304" pitchFamily="18" charset="77"/>
              </a:rPr>
              <a:t>Analysis on Airline Safety  - Facts and Figures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49326-49F7-DA42-AFDE-B3D1C2CF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4" y="2040972"/>
            <a:ext cx="7920681" cy="48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8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ED73D-366A-0B45-A20D-5AC98956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25" y="879684"/>
            <a:ext cx="10354598" cy="5978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7F2A4-5A2D-C04A-9D29-BB1199955530}"/>
              </a:ext>
            </a:extLst>
          </p:cNvPr>
          <p:cNvSpPr txBox="1"/>
          <p:nvPr/>
        </p:nvSpPr>
        <p:spPr>
          <a:xfrm>
            <a:off x="516204" y="259491"/>
            <a:ext cx="9131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Distribution of passengers in airlines across the globe </a:t>
            </a:r>
          </a:p>
        </p:txBody>
      </p:sp>
    </p:spTree>
    <p:extLst>
      <p:ext uri="{BB962C8B-B14F-4D97-AF65-F5344CB8AC3E}">
        <p14:creationId xmlns:p14="http://schemas.microsoft.com/office/powerpoint/2010/main" val="281441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1769B6-DA0B-FC47-AF32-31BD31B4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52" y="1363566"/>
            <a:ext cx="6478696" cy="538322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8EFC452-B68B-1F48-B289-0B36506A4359}"/>
              </a:ext>
            </a:extLst>
          </p:cNvPr>
          <p:cNvSpPr txBox="1">
            <a:spLocks/>
          </p:cNvSpPr>
          <p:nvPr/>
        </p:nvSpPr>
        <p:spPr>
          <a:xfrm>
            <a:off x="448960" y="241000"/>
            <a:ext cx="8886387" cy="131595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002060"/>
                </a:solidFill>
              </a:rPr>
              <a:t>Is really Driving Safer ?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The data clearly indicates the fatalities on road are multi fold when compared to airline fatalities.</a:t>
            </a:r>
          </a:p>
        </p:txBody>
      </p:sp>
    </p:spTree>
    <p:extLst>
      <p:ext uri="{BB962C8B-B14F-4D97-AF65-F5344CB8AC3E}">
        <p14:creationId xmlns:p14="http://schemas.microsoft.com/office/powerpoint/2010/main" val="724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3D9F6-6B49-C245-A75D-5520814F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05" y="1556951"/>
            <a:ext cx="8886387" cy="523981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806492-3FC4-2341-A3B6-DEABF8A597E3}"/>
              </a:ext>
            </a:extLst>
          </p:cNvPr>
          <p:cNvSpPr txBox="1">
            <a:spLocks/>
          </p:cNvSpPr>
          <p:nvPr/>
        </p:nvSpPr>
        <p:spPr>
          <a:xfrm>
            <a:off x="448960" y="241000"/>
            <a:ext cx="8886387" cy="131595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002060"/>
                </a:solidFill>
              </a:rPr>
              <a:t>Are Airline fatalities increasing?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We can see that there had been a consistent decline in the fatalities in airlines from the early 80s.</a:t>
            </a:r>
          </a:p>
        </p:txBody>
      </p:sp>
    </p:spTree>
    <p:extLst>
      <p:ext uri="{BB962C8B-B14F-4D97-AF65-F5344CB8AC3E}">
        <p14:creationId xmlns:p14="http://schemas.microsoft.com/office/powerpoint/2010/main" val="393054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B87264-B993-C24F-9EAB-8E2CA975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34" y="810529"/>
            <a:ext cx="5545974" cy="6047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CBCCC9-EAB7-CE4A-BB22-F276310FE960}"/>
              </a:ext>
            </a:extLst>
          </p:cNvPr>
          <p:cNvSpPr txBox="1"/>
          <p:nvPr/>
        </p:nvSpPr>
        <p:spPr>
          <a:xfrm>
            <a:off x="516204" y="259491"/>
            <a:ext cx="3664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Fatalities per Airlines</a:t>
            </a:r>
          </a:p>
        </p:txBody>
      </p:sp>
    </p:spTree>
    <p:extLst>
      <p:ext uri="{BB962C8B-B14F-4D97-AF65-F5344CB8AC3E}">
        <p14:creationId xmlns:p14="http://schemas.microsoft.com/office/powerpoint/2010/main" val="407702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99C3BA-4C25-5E4E-806B-1CD42FF5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52" y="1482811"/>
            <a:ext cx="4944712" cy="5288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3FA679-9CB4-884B-A752-C3DF8297B47F}"/>
              </a:ext>
            </a:extLst>
          </p:cNvPr>
          <p:cNvSpPr txBox="1"/>
          <p:nvPr/>
        </p:nvSpPr>
        <p:spPr>
          <a:xfrm>
            <a:off x="516204" y="259491"/>
            <a:ext cx="10215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Airplane Fatalities 2000 to 2014 per One Trillion Kilometers</a:t>
            </a:r>
            <a:endParaRPr lang="en-US" sz="320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8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5</cp:revision>
  <dcterms:created xsi:type="dcterms:W3CDTF">2021-04-26T02:27:30Z</dcterms:created>
  <dcterms:modified xsi:type="dcterms:W3CDTF">2021-04-26T03:00:51Z</dcterms:modified>
</cp:coreProperties>
</file>