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6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D270D-1050-A94C-9333-DB979D53E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5CA769-4454-7B43-8D1A-53EB9CB10A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FB07B-6269-9644-92D4-E7F1F074F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89F38-0F0E-E244-A6D7-A5F01D9AE08D}" type="datetimeFigureOut">
              <a:rPr lang="en-US" smtClean="0"/>
              <a:t>4/25/21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E6CAF-F00C-3A41-BAC8-B384AA6A0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0DCEC-B616-9A4A-B395-22FC4673B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A5415-F5BE-2243-BBB2-08287F695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039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F4F70-10D9-D94D-A5D9-8588627F1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0AC26B-7D56-0744-9CD2-5CAA6386B6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80D27-63F8-1C4A-8A30-2D1C31A99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89F38-0F0E-E244-A6D7-A5F01D9AE08D}" type="datetimeFigureOut">
              <a:rPr lang="en-US" smtClean="0"/>
              <a:t>4/25/21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EF91C-07EC-E343-97C2-B912422D8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9A526-3756-2A4C-B9BF-D5EE5B149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A5415-F5BE-2243-BBB2-08287F695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60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E836F9-7C78-C64D-827C-AFFB95C0A5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EEC575-DB6C-9D40-8DCB-048AE3FDA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64080-DBEF-9948-8500-89BAE9F91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89F38-0F0E-E244-A6D7-A5F01D9AE08D}" type="datetimeFigureOut">
              <a:rPr lang="en-US" smtClean="0"/>
              <a:t>4/25/21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60002-A066-094F-8073-5C9936765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C2C46-FAC9-E345-A430-C8D592A9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A5415-F5BE-2243-BBB2-08287F695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07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2ABEF-EB62-5F4D-A6AB-43E937477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51E62-FC20-3C48-8A97-07E7DF55E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B6A4C-CFE9-114E-B4D6-9978126DF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89F38-0F0E-E244-A6D7-A5F01D9AE08D}" type="datetimeFigureOut">
              <a:rPr lang="en-US" smtClean="0"/>
              <a:t>4/25/21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841B3-3389-3F4E-9171-A34B26EB9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71CCB-FF02-CB4F-A3DE-408D38624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A5415-F5BE-2243-BBB2-08287F695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06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07CF8-E5F0-D64C-83EC-937EA9452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396F1E-EFD7-524E-849A-C03E2C084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A7191-BAD1-6748-A152-7E6D14C5F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89F38-0F0E-E244-A6D7-A5F01D9AE08D}" type="datetimeFigureOut">
              <a:rPr lang="en-US" smtClean="0"/>
              <a:t>4/25/21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AD030-92F7-1A49-B571-25DB2D80C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D4D6F-ED2A-8042-9F67-F27E45CDF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A5415-F5BE-2243-BBB2-08287F695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7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248A3-7128-3244-A30A-2C3EE293F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F2BA5-CD00-1E42-A5FB-BC145203A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5519CA-9715-7D45-A33F-E5378DA2D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47DCDE-FC20-EF45-8DD0-D57C6E977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89F38-0F0E-E244-A6D7-A5F01D9AE08D}" type="datetimeFigureOut">
              <a:rPr lang="en-US" smtClean="0"/>
              <a:t>4/25/21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ED7024-8BD3-B447-BD7A-DCA43BBA8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86E439-BCD6-7A4F-85C9-6E1559161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A5415-F5BE-2243-BBB2-08287F695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28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CFA7F-FCEC-164C-AD5B-B5B28E1E6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07325-B6F4-1A43-83C0-1EA95D819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EAFFCC-812B-114A-BE97-382004CB5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E1950-A2BE-1C40-BC7E-DE718863B9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DE47F5-4754-494C-86D0-FAAF82C8E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D10E2B-BD98-E549-8C36-3789CAE9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89F38-0F0E-E244-A6D7-A5F01D9AE08D}" type="datetimeFigureOut">
              <a:rPr lang="en-US" smtClean="0"/>
              <a:t>4/25/21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EC4846-5E92-1F46-BCEB-CA06C6917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1A2CE7-FA6D-884E-A27C-7B3FD809C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A5415-F5BE-2243-BBB2-08287F695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188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B7393-8369-F249-874D-998287968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F6C65A-E98B-F94C-BB99-9A4A55F7D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89F38-0F0E-E244-A6D7-A5F01D9AE08D}" type="datetimeFigureOut">
              <a:rPr lang="en-US" smtClean="0"/>
              <a:t>4/25/21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8BDB30-023A-9540-A370-B814E05A1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5F24EB-DB6A-444C-809B-5CCBD1EA3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A5415-F5BE-2243-BBB2-08287F695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636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EE1BCD-7D71-D84E-89E8-FEA078030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89F38-0F0E-E244-A6D7-A5F01D9AE08D}" type="datetimeFigureOut">
              <a:rPr lang="en-US" smtClean="0"/>
              <a:t>4/25/21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523B40-EACE-7C45-A84C-660873006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F7014-B679-9C43-91CB-9B848138F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A5415-F5BE-2243-BBB2-08287F695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74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1531-CF65-5D4F-800B-DAFC58540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75477-926D-9948-96DA-CC2C1C28F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EBC1F6-2787-4D40-81FF-1389711AE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ADE39-1CE9-4C4E-90D0-E48C2BCEC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89F38-0F0E-E244-A6D7-A5F01D9AE08D}" type="datetimeFigureOut">
              <a:rPr lang="en-US" smtClean="0"/>
              <a:t>4/25/21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592DC-280D-BC44-822F-1FCCC1986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AE2870-3BD2-4242-A99C-0EDA31B2F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A5415-F5BE-2243-BBB2-08287F695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01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83130-B432-0247-A25D-047896112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C79A43-D90E-B040-988A-AFC407465F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15090D-68B3-D147-B7E1-A274AED04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354B9C-4964-5540-92A8-64D18CBBC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89F38-0F0E-E244-A6D7-A5F01D9AE08D}" type="datetimeFigureOut">
              <a:rPr lang="en-US" smtClean="0"/>
              <a:t>4/25/21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795BD0-E755-D045-BBB2-C79012603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C86110-A7B3-7C4A-9122-4FD550D7E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A5415-F5BE-2243-BBB2-08287F695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55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BEDD73-BC45-6E42-BB21-BD92C9683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66EE3-E856-1845-A345-CD8D4D2EF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2B15C-4847-1E4D-BDA1-99BBF5F75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89F38-0F0E-E244-A6D7-A5F01D9AE08D}" type="datetimeFigureOut">
              <a:rPr lang="en-US" smtClean="0"/>
              <a:t>4/25/21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F6724-49E8-3C4D-B27A-0ECCBE418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DE490-640D-9641-911A-B1F6B65020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A5415-F5BE-2243-BBB2-08287F695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855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2F6364A-B358-4BEE-B158-0734D2C93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8202" y="1570814"/>
            <a:ext cx="0" cy="3710227"/>
          </a:xfrm>
          <a:prstGeom prst="line">
            <a:avLst/>
          </a:prstGeom>
          <a:ln w="19050">
            <a:solidFill>
              <a:srgbClr val="FFAE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HOW TO GET A DISCOUNT ON YOUR FLIGHT WITH JOB4SUMMER? – job4summer">
            <a:extLst>
              <a:ext uri="{FF2B5EF4-FFF2-40B4-BE49-F238E27FC236}">
                <a16:creationId xmlns:a16="http://schemas.microsoft.com/office/drawing/2014/main" id="{C865FFDA-5970-B346-ACAD-68FC32D3B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70779" y="1241661"/>
            <a:ext cx="7009396" cy="4368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73757BF3-8385-9943-92D7-4D8DB1BEFC73}"/>
              </a:ext>
            </a:extLst>
          </p:cNvPr>
          <p:cNvSpPr txBox="1">
            <a:spLocks/>
          </p:cNvSpPr>
          <p:nvPr/>
        </p:nvSpPr>
        <p:spPr>
          <a:xfrm>
            <a:off x="109151" y="512613"/>
            <a:ext cx="11973698" cy="729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rgbClr val="002060"/>
                </a:solidFill>
                <a:latin typeface="American Typewriter" panose="02090604020004020304" pitchFamily="18" charset="77"/>
              </a:rPr>
              <a:t>Analysis on Airline Safety  </a:t>
            </a:r>
          </a:p>
          <a:p>
            <a:pPr marL="0" indent="0">
              <a:buNone/>
            </a:pPr>
            <a:r>
              <a:rPr lang="en-US" sz="3600" b="1" dirty="0">
                <a:solidFill>
                  <a:srgbClr val="002060"/>
                </a:solidFill>
                <a:latin typeface="American Typewriter" panose="02090604020004020304" pitchFamily="18" charset="77"/>
              </a:rPr>
              <a:t>Facts and Figures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126030-82E5-0744-B8C3-3EA62DEA1388}"/>
              </a:ext>
            </a:extLst>
          </p:cNvPr>
          <p:cNvSpPr txBox="1"/>
          <p:nvPr/>
        </p:nvSpPr>
        <p:spPr>
          <a:xfrm>
            <a:off x="383059" y="5807676"/>
            <a:ext cx="3355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Tinto T. Kurian </a:t>
            </a:r>
          </a:p>
        </p:txBody>
      </p:sp>
    </p:spTree>
    <p:extLst>
      <p:ext uri="{BB962C8B-B14F-4D97-AF65-F5344CB8AC3E}">
        <p14:creationId xmlns:p14="http://schemas.microsoft.com/office/powerpoint/2010/main" val="3612313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38B7595-4E68-BF47-BD40-24105C8940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5459" y="661130"/>
            <a:ext cx="8200768" cy="1340665"/>
          </a:xfrm>
        </p:spPr>
        <p:txBody>
          <a:bodyPr>
            <a:normAutofit fontScale="85000" lnSpcReduction="20000"/>
          </a:bodyPr>
          <a:lstStyle/>
          <a:p>
            <a:r>
              <a:rPr lang="en-US" sz="3200" b="1" dirty="0">
                <a:solidFill>
                  <a:srgbClr val="002060"/>
                </a:solidFill>
              </a:rPr>
              <a:t>Number of Airline passengers is increasing</a:t>
            </a:r>
          </a:p>
          <a:p>
            <a:pPr algn="l"/>
            <a:endParaRPr lang="en-US" dirty="0">
              <a:solidFill>
                <a:srgbClr val="002060"/>
              </a:solidFill>
            </a:endParaRPr>
          </a:p>
          <a:p>
            <a:pPr algn="l"/>
            <a:r>
              <a:rPr lang="en-US" dirty="0">
                <a:solidFill>
                  <a:srgbClr val="002060"/>
                </a:solidFill>
              </a:rPr>
              <a:t>The data clearly indicates that the number of passengers in the airlines are seeing a steady increase 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5A3E45A-F2FA-EE47-8E12-6A17A1281CBE}"/>
              </a:ext>
            </a:extLst>
          </p:cNvPr>
          <p:cNvSpPr txBox="1">
            <a:spLocks/>
          </p:cNvSpPr>
          <p:nvPr/>
        </p:nvSpPr>
        <p:spPr>
          <a:xfrm>
            <a:off x="218302" y="5696464"/>
            <a:ext cx="11973698" cy="729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solidFill>
                  <a:schemeClr val="bg1"/>
                </a:solidFill>
                <a:latin typeface="American Typewriter" panose="02090604020004020304" pitchFamily="18" charset="77"/>
              </a:rPr>
              <a:t>Analysis on Airline Safety  - Facts and Figures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149326-49F7-DA42-AFDE-B3D1C2CF3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514" y="2040972"/>
            <a:ext cx="7920681" cy="483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880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ECED73D-366A-0B45-A20D-5AC989568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325" y="879684"/>
            <a:ext cx="10354598" cy="59783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9C7F2A4-5A2D-C04A-9D29-BB1199955530}"/>
              </a:ext>
            </a:extLst>
          </p:cNvPr>
          <p:cNvSpPr txBox="1"/>
          <p:nvPr/>
        </p:nvSpPr>
        <p:spPr>
          <a:xfrm>
            <a:off x="516204" y="259491"/>
            <a:ext cx="91318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Distribution of passengers in airlines across the globe </a:t>
            </a:r>
          </a:p>
        </p:txBody>
      </p:sp>
    </p:spTree>
    <p:extLst>
      <p:ext uri="{BB962C8B-B14F-4D97-AF65-F5344CB8AC3E}">
        <p14:creationId xmlns:p14="http://schemas.microsoft.com/office/powerpoint/2010/main" val="2814410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41769B6-DA0B-FC47-AF32-31BD31B45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652" y="1363566"/>
            <a:ext cx="6478696" cy="5383223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28EFC452-B68B-1F48-B289-0B36506A4359}"/>
              </a:ext>
            </a:extLst>
          </p:cNvPr>
          <p:cNvSpPr txBox="1">
            <a:spLocks/>
          </p:cNvSpPr>
          <p:nvPr/>
        </p:nvSpPr>
        <p:spPr>
          <a:xfrm>
            <a:off x="448960" y="241000"/>
            <a:ext cx="8886387" cy="1315951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600" b="1" dirty="0">
                <a:solidFill>
                  <a:srgbClr val="002060"/>
                </a:solidFill>
              </a:rPr>
              <a:t>Is really Driving Safer ?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2060"/>
                </a:solidFill>
              </a:rPr>
              <a:t>The data clearly indicates the fatalities on road are multi fold when compared to airline fatalities.</a:t>
            </a:r>
          </a:p>
        </p:txBody>
      </p:sp>
    </p:spTree>
    <p:extLst>
      <p:ext uri="{BB962C8B-B14F-4D97-AF65-F5344CB8AC3E}">
        <p14:creationId xmlns:p14="http://schemas.microsoft.com/office/powerpoint/2010/main" val="72460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803D9F6-6B49-C245-A75D-5520814FE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005" y="1556951"/>
            <a:ext cx="8886387" cy="5239816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1F806492-3FC4-2341-A3B6-DEABF8A597E3}"/>
              </a:ext>
            </a:extLst>
          </p:cNvPr>
          <p:cNvSpPr txBox="1">
            <a:spLocks/>
          </p:cNvSpPr>
          <p:nvPr/>
        </p:nvSpPr>
        <p:spPr>
          <a:xfrm>
            <a:off x="448960" y="241000"/>
            <a:ext cx="8886387" cy="1315951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600" b="1" dirty="0">
                <a:solidFill>
                  <a:srgbClr val="002060"/>
                </a:solidFill>
              </a:rPr>
              <a:t>Are Airline fatalities increasing?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2060"/>
                </a:solidFill>
              </a:rPr>
              <a:t>We can see that there had been a consistent decline in the fatalities in airlines from the early 80s.</a:t>
            </a:r>
          </a:p>
        </p:txBody>
      </p:sp>
    </p:spTree>
    <p:extLst>
      <p:ext uri="{BB962C8B-B14F-4D97-AF65-F5344CB8AC3E}">
        <p14:creationId xmlns:p14="http://schemas.microsoft.com/office/powerpoint/2010/main" val="3930546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B87264-B993-C24F-9EAB-8E2CA9752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334" y="810529"/>
            <a:ext cx="5545974" cy="60474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ECBCCC9-EAB7-CE4A-BB22-F276310FE960}"/>
              </a:ext>
            </a:extLst>
          </p:cNvPr>
          <p:cNvSpPr txBox="1"/>
          <p:nvPr/>
        </p:nvSpPr>
        <p:spPr>
          <a:xfrm>
            <a:off x="516204" y="259491"/>
            <a:ext cx="36642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Fatalities per Airlines</a:t>
            </a:r>
          </a:p>
        </p:txBody>
      </p:sp>
    </p:spTree>
    <p:extLst>
      <p:ext uri="{BB962C8B-B14F-4D97-AF65-F5344CB8AC3E}">
        <p14:creationId xmlns:p14="http://schemas.microsoft.com/office/powerpoint/2010/main" val="4077025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299C3BA-4C25-5E4E-806B-1CD42FF56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652" y="1482811"/>
            <a:ext cx="4944712" cy="52886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3FA679-9CB4-884B-A752-C3DF8297B47F}"/>
              </a:ext>
            </a:extLst>
          </p:cNvPr>
          <p:cNvSpPr txBox="1"/>
          <p:nvPr/>
        </p:nvSpPr>
        <p:spPr>
          <a:xfrm>
            <a:off x="516204" y="259491"/>
            <a:ext cx="102154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</a:rPr>
              <a:t>Airplane Fatalities 2000 to 2014 per One Trillion Kilometers</a:t>
            </a:r>
            <a:endParaRPr lang="en-US" sz="3200" dirty="0">
              <a:solidFill>
                <a:srgbClr val="00206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9985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109</Words>
  <Application>Microsoft Macintosh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American Typewriter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Tinto Thekkummuriyil Kurian</dc:creator>
  <cp:lastModifiedBy>Tinto Thekkummuriyil Kurian</cp:lastModifiedBy>
  <cp:revision>5</cp:revision>
  <dcterms:created xsi:type="dcterms:W3CDTF">2021-04-26T02:27:30Z</dcterms:created>
  <dcterms:modified xsi:type="dcterms:W3CDTF">2021-04-26T03:08:13Z</dcterms:modified>
</cp:coreProperties>
</file>