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  <p:sldId id="266" r:id="rId11"/>
    <p:sldId id="263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A72E-96E3-9C47-B35F-E0FE40DF4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A85CA-1061-BB48-B006-BA23CD3F7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F14C4-A53C-4E4E-976D-5D2609D9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13B94-2101-4343-A73D-5B2F7CBE4006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D54C0-1B36-8B47-97D4-65328D5F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88C6B-E5F7-C24D-BA40-CA3FDDE78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D6B7-6239-704E-9665-03B1C91A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6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ABD57-9DFE-8340-B527-2B40AAE9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EB48F-2DF5-2942-9138-9BD21B4E0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748BA-E79F-9940-B96C-E63A7FC8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13B94-2101-4343-A73D-5B2F7CBE4006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D0ED7-4082-B246-A3AD-8C671C10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E8AC4-CEDF-D245-A4EC-72173029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D6B7-6239-704E-9665-03B1C91A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5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BBB53E-BAC6-CE47-8543-A5FDD3323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96895-0299-644C-AC2D-2095008EB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3AC4B-E8B7-2C4E-8F23-05BE80E1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13B94-2101-4343-A73D-5B2F7CBE4006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5753F-742E-5649-914D-1D63BEE9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9BF8D-A57C-064B-85F4-78FCEC83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D6B7-6239-704E-9665-03B1C91A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0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36CD5-6910-ED42-A43C-17124908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F2B8B-8601-7E4B-958A-B24911012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2536E-C82A-C24F-8558-3D1258E46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13B94-2101-4343-A73D-5B2F7CBE4006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AAC25-570E-B145-BF24-930CD682C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A0515-E443-084F-912A-D75EC49A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D6B7-6239-704E-9665-03B1C91A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9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B271-80C1-A04D-9DC6-89DD79DB2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ED7FB-0FC7-7E44-99EB-B464179EF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1DCC8-0723-324B-A439-5FA06095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13B94-2101-4343-A73D-5B2F7CBE4006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0CDCC-7742-2948-9C13-C885FBF8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687C3-727D-8541-9766-15BFD024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D6B7-6239-704E-9665-03B1C91A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8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0048E-244E-E74D-9574-E3A3F70C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4D59D-AB2A-574D-A2CC-440A8D755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B3C88-8EB1-2B4E-9D2F-847488EE7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C8B1A-9F2C-AE46-941C-0C81A267E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13B94-2101-4343-A73D-5B2F7CBE4006}" type="datetimeFigureOut">
              <a:rPr lang="en-US" smtClean="0"/>
              <a:t>6/5/21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72C47-9C70-474E-9EE2-E5EFAF2CB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D46E0-A3B4-3844-BC3A-45E1842C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D6B7-6239-704E-9665-03B1C91A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1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79400-B09A-CA47-A01F-3CA43B1E4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4215F-6C63-F74F-96B1-695D6E0C0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F3447-427D-8646-B9A3-A327AB026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8BACA-2019-5A4E-AEA9-8993B83C7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FABE58-5A57-BD4F-B29F-BE6BC64D3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809381-BAFB-1743-B2CC-4A1F0D3B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13B94-2101-4343-A73D-5B2F7CBE4006}" type="datetimeFigureOut">
              <a:rPr lang="en-US" smtClean="0"/>
              <a:t>6/5/21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DFF66F-6225-6348-B1D9-400CB20EC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0C51-8BC7-8342-BA84-89A073030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D6B7-6239-704E-9665-03B1C91A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1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2F9-0D5E-784B-BB39-1EE886578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42B563-5817-D44F-BD3C-A1D963A3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13B94-2101-4343-A73D-5B2F7CBE4006}" type="datetimeFigureOut">
              <a:rPr lang="en-US" smtClean="0"/>
              <a:t>6/5/21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1C611-66AB-6E43-B551-C30F1AC1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9B997-FB06-0545-905D-2B203FD9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D6B7-6239-704E-9665-03B1C91A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5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4E1983-3DFA-7B4F-8F3B-76218F6F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13B94-2101-4343-A73D-5B2F7CBE4006}" type="datetimeFigureOut">
              <a:rPr lang="en-US" smtClean="0"/>
              <a:t>6/5/21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873F6D-7961-B848-A0DB-F3EF30EF2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A0726-994A-DF4A-90AB-F6AFEF09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D6B7-6239-704E-9665-03B1C91A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5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3B36-9F82-DA48-9CBD-AB95694C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D9120-82BD-5B42-B788-F4AF54D36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A13C8-6155-C646-B3A1-FD1C4062C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3FEDC-3518-2A49-A031-E451F3B11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13B94-2101-4343-A73D-5B2F7CBE4006}" type="datetimeFigureOut">
              <a:rPr lang="en-US" smtClean="0"/>
              <a:t>6/5/21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1D648-45E4-814C-84C0-1FC6A5D9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5F68A-4B93-DA44-9921-384F0C4A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D6B7-6239-704E-9665-03B1C91A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2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B80F-EA83-444C-BF28-EFD79E817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951C4-ED45-3549-A3A9-142BD7620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860B3-3CD3-E045-896B-D8F2C15F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1316B-BD0A-2741-8AA3-7E2719E2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13B94-2101-4343-A73D-5B2F7CBE4006}" type="datetimeFigureOut">
              <a:rPr lang="en-US" smtClean="0"/>
              <a:t>6/5/21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8DE03-D7C3-BE4C-BE84-7CC50D1D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76F87-B94A-484B-8762-E5E4AF21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D6B7-6239-704E-9665-03B1C91A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9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88AC2B-A3D9-284E-B439-B1D89225A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C2F82-2237-474C-AE12-56C848D03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C91F2-BBAD-5443-9874-F082F4275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13B94-2101-4343-A73D-5B2F7CBE4006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A037A-106F-2F45-8106-7B9A22748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FD26C-3479-9344-AE3F-22AE4FADF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9D6B7-6239-704E-9665-03B1C91A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5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14FCA-3726-634C-BA85-C16AACDBA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Tableau</a:t>
            </a:r>
          </a:p>
        </p:txBody>
      </p:sp>
    </p:spTree>
    <p:extLst>
      <p:ext uri="{BB962C8B-B14F-4D97-AF65-F5344CB8AC3E}">
        <p14:creationId xmlns:p14="http://schemas.microsoft.com/office/powerpoint/2010/main" val="866301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6B46C3-EA9B-D24C-82A3-263E7F6C6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024" y="0"/>
            <a:ext cx="7423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69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14FCA-3726-634C-BA85-C16AACDBA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Python</a:t>
            </a:r>
          </a:p>
        </p:txBody>
      </p:sp>
    </p:spTree>
    <p:extLst>
      <p:ext uri="{BB962C8B-B14F-4D97-AF65-F5344CB8AC3E}">
        <p14:creationId xmlns:p14="http://schemas.microsoft.com/office/powerpoint/2010/main" val="3507258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7083EA-CBBA-6A49-BF38-A0F24503C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305"/>
            <a:ext cx="12192000" cy="665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84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423956-8E4B-1247-842F-C2B2EC25C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00" y="692150"/>
            <a:ext cx="72136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47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CD6BEE-8ED2-4240-BE97-A357B7CA7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59" y="0"/>
            <a:ext cx="10422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16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BE7F7C-B288-2947-9C4B-B22494D28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19" y="1123950"/>
            <a:ext cx="63246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8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FD9BFD-7D47-884C-BCCA-6D2181667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997" y="0"/>
            <a:ext cx="62440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9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678F5E-ED9A-8845-B91B-A1647FE64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190500"/>
            <a:ext cx="62865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6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04E834-E7BD-C54F-8B3B-E99BE0BA7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077"/>
            <a:ext cx="12192000" cy="662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4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383A10-9AAA-2746-A4A6-CAB04B37E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791" y="0"/>
            <a:ext cx="49424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8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14FCA-3726-634C-BA85-C16AACDBA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R</a:t>
            </a:r>
          </a:p>
        </p:txBody>
      </p:sp>
    </p:spTree>
    <p:extLst>
      <p:ext uri="{BB962C8B-B14F-4D97-AF65-F5344CB8AC3E}">
        <p14:creationId xmlns:p14="http://schemas.microsoft.com/office/powerpoint/2010/main" val="685243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FB5641-A563-8D41-BDD7-F9B62D124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681" y="0"/>
            <a:ext cx="75006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47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9197EA-9421-7F4A-9080-A7437C696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1377950"/>
            <a:ext cx="56007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70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9E44DB-FCD1-BF47-B2B5-729D21DC3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27" y="0"/>
            <a:ext cx="10873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98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6</Words>
  <Application>Microsoft Macintosh PowerPoint</Application>
  <PresentationFormat>Widescreen</PresentationFormat>
  <Paragraphs>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Using Tableau</vt:lpstr>
      <vt:lpstr>PowerPoint Presentation</vt:lpstr>
      <vt:lpstr>PowerPoint Presentation</vt:lpstr>
      <vt:lpstr>PowerPoint Presentation</vt:lpstr>
      <vt:lpstr>PowerPoint Presentation</vt:lpstr>
      <vt:lpstr>Using R</vt:lpstr>
      <vt:lpstr>PowerPoint Presentation</vt:lpstr>
      <vt:lpstr>PowerPoint Presentation</vt:lpstr>
      <vt:lpstr>PowerPoint Presentation</vt:lpstr>
      <vt:lpstr>PowerPoint Presentation</vt:lpstr>
      <vt:lpstr>Using Python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Tinto Thekkummuriyil Kurian</dc:creator>
  <cp:lastModifiedBy>Tinto Thekkummuriyil Kurian</cp:lastModifiedBy>
  <cp:revision>5</cp:revision>
  <dcterms:created xsi:type="dcterms:W3CDTF">2021-06-05T17:19:37Z</dcterms:created>
  <dcterms:modified xsi:type="dcterms:W3CDTF">2021-06-05T23:50:30Z</dcterms:modified>
</cp:coreProperties>
</file>