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F7FB-6933-5648-92AD-9532A93B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1A9CD-0E89-4142-A822-E77C2EA2B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5007-C165-AE4E-B1D7-F535914B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EE4-BEE2-D747-8D51-FB615B1C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8281-D73F-B24F-B664-5AEBD4DF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8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238D-F27D-B54C-809A-C439482B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2AE6C-0548-1649-91DF-06198C00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86BF-2E32-D04B-AAD0-3BDC9EBB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0A35C-DC47-8C47-822F-85935BE3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0B96-9F24-0745-B24B-1EC1FD61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8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42E95-0B54-884D-ABA1-780CC9D6D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FBC5A-E8DB-C741-84A5-C0F41369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98EC-2551-944B-AB12-0B627404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A99F-7017-5142-A184-E34BFFB6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4F51-1271-B54A-951A-1B1F395B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2B75-B347-DC47-B6AA-CADE555F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8AC5-CC62-634F-9986-76E998D2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546F1-53B1-ED41-B6FB-B8F385EE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D13A-496D-F145-AE63-0A8A161A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DD857-FF3D-294D-8DF2-9F12BF0D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50FA-E055-7A4D-9365-7988F65F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DD4D6-7FB3-314C-8653-94E97ECA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6CDA-BFCA-AC4B-91F1-16FE4593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0CF8F-9E61-894F-865A-BDF2689B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A97F-9F14-874F-A467-E1DDB207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AAEA-ED3D-FC45-8A7A-D83D280C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CF9C-35BA-3D4D-AB6F-D25B8BC7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145A8-9CA0-964C-B856-6E1CCA10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4BD5-0592-2E46-8B22-62844605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E7A6C-ADD4-9240-94A8-D2688DC2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9F97-DE7E-B24D-81FC-2DB3CA08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57C7-DFBD-E545-BB71-706B2293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8631E-800F-B54F-A475-42AB2D93F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E1F6C-25FA-4B45-AFD8-BBE68C5AD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A6C25-C6D8-994F-9ACD-2E2DF1564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FC2D-39B9-7442-9D17-EE5B6CE5A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5C4F4-0DD5-8F4F-A1C0-D14D50AF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AEC8A-68DE-EC46-B189-EF3D34EC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FA3433-0A84-9E44-8DA2-76728083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6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6AFA-1CA1-2B41-936D-579F99DB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F5F7D-FC1E-6448-82ED-310A96C4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5BDAB-772C-BB42-9F4A-E62E436D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BDA8-218E-8744-A5ED-60DDCDD6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855DD-CF71-8B44-B678-4D988753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611A4-4C42-7D45-B21B-1B15C9CC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BF34-9896-8245-B07B-A73FA265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6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667E-6D6A-8F40-9C44-55D050A9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D14C-A448-4B4B-87B2-886793252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6584B-63F7-0B46-AAC0-CC2C6CCEF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96FF0-EEDC-254E-8681-D81E9D44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E8AAC-E707-F140-B17B-B8043295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24E25-31CA-E74C-9631-99ED17ED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9A75-B570-9946-8BE2-948B6C50B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6EDB7-D34D-364E-8454-DB1EF783F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6F338-57F5-7248-97A5-C74AD783B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D754C-FD57-D34A-9104-39075133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2762E-9B6C-F546-B346-3E69A952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AAD7-9DC8-C449-8CEC-7C8A6BD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757298-3306-0A47-ADBF-9E179DEE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EC684-0421-A446-8CB2-842C96718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2F1A-1872-0B48-88BB-E9AC3F9F7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6AFE-3C21-9D47-A504-C60FF6EA4EC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707B2-654A-BE42-A914-053D80E4C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6DF9-D1C3-CC49-B870-1D67F8135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72C9-FAE4-C249-B7C3-205B0B42F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3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B278B7-073E-3045-8BA2-9470C537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147"/>
            <a:ext cx="12192000" cy="57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297B6B-0BB0-2B4C-9ECF-108D6C1E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147"/>
            <a:ext cx="12192000" cy="578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CC28A4-6CE4-E542-87C0-8F8DD4E5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772"/>
            <a:ext cx="12192000" cy="5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1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1</cp:revision>
  <dcterms:created xsi:type="dcterms:W3CDTF">2021-04-26T03:27:41Z</dcterms:created>
  <dcterms:modified xsi:type="dcterms:W3CDTF">2021-04-26T03:29:57Z</dcterms:modified>
</cp:coreProperties>
</file>