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7981-7D04-1D47-973B-9DA26082A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E39A-7EFA-234D-A9B8-7540DA08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61D7-4CFF-A540-8EF7-15A94BC1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789-EC07-DC47-893B-E30598A285AB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3CBC1-B6F2-7344-BECC-91D6C604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0D37-2BEC-074E-9E2C-41C19230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A9-2F28-3443-AE14-FA21143E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8A3C-7C8A-F242-AFAE-163E83BD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3B0D9-48C7-6E49-90BB-E6990A0A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09CF3-DDF3-2043-83F9-4C0B21C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789-EC07-DC47-893B-E30598A285AB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C4DE-747E-5143-B4B0-C03F9A9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5881F-22A3-BC48-9C6B-9C4B6BB6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A9-2F28-3443-AE14-FA21143E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C273A-FB52-1642-8A1A-01367F4EB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3040F-F08C-3445-B9EE-7E57B9BD9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1754-F8AF-EE40-A448-6640AA7E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789-EC07-DC47-893B-E30598A285AB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713F-82E6-6A44-B96D-A2EFF2BD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38F3-0E06-C244-8189-3075B71D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A9-2F28-3443-AE14-FA21143E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3A1E-1921-FD43-9D90-071763AC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D441-D3C5-0449-BF89-CAD1E335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F8E6-1404-1545-8737-FD6A5D85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789-EC07-DC47-893B-E30598A285AB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B58F-DD9F-1647-B408-9BB141E3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0268-8613-A542-948D-53CDDE19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A9-2F28-3443-AE14-FA21143E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2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D461-2508-D441-8AE7-19B507AA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7C7FF-25F8-4C4E-A888-388DAA9EF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4602-C0DE-4A45-B5B3-F280222A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789-EC07-DC47-893B-E30598A285AB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B8CB4-FEF5-8A4C-966A-614879A5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AB8D-CA0D-254F-9E3B-17457F05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A9-2F28-3443-AE14-FA21143E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1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9EB9-885B-054C-9EC0-9126EEE6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7A69-2FC6-F347-AA3A-1CD7ED39C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2D3F8-D468-4744-AA36-4A3929E1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EA3F5-2B84-0849-9C76-4EE983E8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789-EC07-DC47-893B-E30598A285AB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904F-AA4E-734E-8093-FF643976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A412C-4D05-A640-8329-E7161643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A9-2F28-3443-AE14-FA21143E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B956-C636-9341-B155-79B6F4AE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B7066-B268-2B41-A229-30E6BBCD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20D37-D847-734F-9D10-1F20EA90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88B4D-2917-9C4B-8FFD-55C275691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4E597-D903-634C-8AA9-DE7113327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519D7-0FCD-2A4C-A439-19125979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789-EC07-DC47-893B-E30598A285AB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749B5-C075-964F-B954-E9B23A20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F1123-10AD-CA40-9B7A-F6CC65F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A9-2F28-3443-AE14-FA21143E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26A0-B334-0845-934E-9540F536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739E2-F0F9-9A42-AFB0-8FEE8E2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789-EC07-DC47-893B-E30598A285AB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9DCEF-8B11-154D-B5E1-CA61D4F7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910F2-66AF-F94E-902C-9E3F262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A9-2F28-3443-AE14-FA21143E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7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6C33D-CB5E-C342-95BA-A8C6101F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789-EC07-DC47-893B-E30598A285AB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73687-088D-CA4C-A46E-384AC84E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ACE4C-16E5-E141-BB2F-1D47BCD5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A9-2F28-3443-AE14-FA21143E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0C41-BAA2-EC48-B42F-E8C4FD7A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463C-958F-5C43-BBBF-680CBC23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1C94-C1D3-3945-9B14-786391D9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A1126-708F-F74C-A97E-AB2DB87C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789-EC07-DC47-893B-E30598A285AB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1DEF-9090-7840-B8C2-F53E5518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BB380-BC80-584E-B1F9-E198D9F4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A9-2F28-3443-AE14-FA21143E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9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2B8C-C5C1-3549-A5E3-32778533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933CE-77EB-314A-9FD5-0A431BACD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68D7-B6E1-B24E-AE66-04DC13CFA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F0ED4-2E65-E54A-B7B7-65DBCEB6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789-EC07-DC47-893B-E30598A285AB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FD940-CEC4-264C-8181-D7E056DA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3B4B4-1EC0-8F4C-9C41-0C4B6648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66A9-2F28-3443-AE14-FA21143E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F3AB7-D043-D64F-9C1E-DA9D00DD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03D71-AA9A-B246-A66D-62CBAA4B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82C5-5B84-D049-9545-9AE51AC1A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FB789-EC07-DC47-893B-E30598A285AB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F04D-C536-C848-A500-0947BB838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250F-5951-2B47-864F-2C859FEB4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66A9-2F28-3443-AE14-FA21143E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CF2AFB-33F9-6242-93D1-058EE463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85" y="0"/>
            <a:ext cx="8660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8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B45346-D91B-C045-8166-035A11BD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10" y="0"/>
            <a:ext cx="8590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7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D48DF5-F0F3-F54E-B1CE-7DCA8E04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55" y="0"/>
            <a:ext cx="9051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5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Thekkummuriyil Kurian</cp:lastModifiedBy>
  <cp:revision>1</cp:revision>
  <dcterms:created xsi:type="dcterms:W3CDTF">2021-04-26T03:30:58Z</dcterms:created>
  <dcterms:modified xsi:type="dcterms:W3CDTF">2021-04-26T03:33:12Z</dcterms:modified>
</cp:coreProperties>
</file>