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A88AC-9232-9B41-8842-D320DA90F3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410152-4DBF-6249-8755-4833C021B1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CC48E-7C06-CA4B-A30D-6FA0553B6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6EBBE-0A55-684F-B079-0BBAA5F86445}" type="datetimeFigureOut">
              <a:rPr lang="en-US" smtClean="0"/>
              <a:t>4/25/21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AEBF6-8026-F048-B66D-B4BFE403B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8FEE5-BFAF-A343-AD87-D6539C58C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B00B7-8B55-364D-87E2-670F5B84F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236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FFF53-6DC4-A646-B7D8-73061CD95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71E053-9D5E-EE46-BC3D-BDAFA86DD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E3676-CCDE-9047-8E1C-9D85349F1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6EBBE-0A55-684F-B079-0BBAA5F86445}" type="datetimeFigureOut">
              <a:rPr lang="en-US" smtClean="0"/>
              <a:t>4/25/21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1DAFD-76A6-7D4B-B452-89A2B16D3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A9B8B-563C-DA40-9B87-BE935CBCE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B00B7-8B55-364D-87E2-670F5B84F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49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0F486D-3497-DB49-A5C2-B7DEDB9F56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CC38D0-C209-1F4F-89D8-15A8BE4DE4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6D30-1D02-E64D-90BA-2B2D3201C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6EBBE-0A55-684F-B079-0BBAA5F86445}" type="datetimeFigureOut">
              <a:rPr lang="en-US" smtClean="0"/>
              <a:t>4/25/21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AA018-0E7A-5247-9549-44E573B05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1D65F-D0CC-E34B-9F24-54F7205D2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B00B7-8B55-364D-87E2-670F5B84F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928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870D2-9846-FB4B-9C6A-02436F35B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AF0D1-D1D0-0045-9967-D136CF080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240CA-D0E9-534D-A366-AE1B2D402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6EBBE-0A55-684F-B079-0BBAA5F86445}" type="datetimeFigureOut">
              <a:rPr lang="en-US" smtClean="0"/>
              <a:t>4/25/21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1B995-8C70-7F41-93FD-EF73AB9E4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2E426-EA69-7341-85B8-74B03C408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B00B7-8B55-364D-87E2-670F5B84F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52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6739D-D1A4-FA49-B6A6-29F5D56CA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153AB-9D95-C645-A57E-57A5A0D60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F187E-8464-3944-97BC-56F3ACEC8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6EBBE-0A55-684F-B079-0BBAA5F86445}" type="datetimeFigureOut">
              <a:rPr lang="en-US" smtClean="0"/>
              <a:t>4/25/21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21EE7-3A8D-2642-84C0-B983DCD22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93C61-391B-624B-8B25-086F5707C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B00B7-8B55-364D-87E2-670F5B84F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644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7F7DE-3D5A-6A45-A591-314919C3F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2B508-F43A-A04B-8471-4CC4E59DCD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72A949-2E4A-6645-A375-2092D11B3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56279-31D7-0C44-B5FF-0736A909D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6EBBE-0A55-684F-B079-0BBAA5F86445}" type="datetimeFigureOut">
              <a:rPr lang="en-US" smtClean="0"/>
              <a:t>4/25/21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85292-595E-E648-9B64-1CC7A1E40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9AB3E5-B40B-3E47-8CC7-C2C717CD9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B00B7-8B55-364D-87E2-670F5B84F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602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441E7-8C42-064A-9D9C-10A2E1AB6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49F425-6873-EB4C-9EAA-C97DE8501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41498C-605E-4F4B-9194-019C4F7D3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595E15-A05D-1B43-B251-865DF97370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C82A09-5D54-674E-B673-6E95D6D81B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6B4C94-F661-304B-915B-EAF87CC8C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6EBBE-0A55-684F-B079-0BBAA5F86445}" type="datetimeFigureOut">
              <a:rPr lang="en-US" smtClean="0"/>
              <a:t>4/25/21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64BC12-1AAB-A54B-8EE4-FAA4AC8B9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BF5545-8BEB-F842-8B53-D2FF3597F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B00B7-8B55-364D-87E2-670F5B84F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317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5D8A6-505B-7F47-B6DE-CEC2A0D57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F368D2-5D6B-4B4B-9B53-FAF2ED9F7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6EBBE-0A55-684F-B079-0BBAA5F86445}" type="datetimeFigureOut">
              <a:rPr lang="en-US" smtClean="0"/>
              <a:t>4/25/21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FEF068-E413-EF49-A67B-17B359CC0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7F3C5F-7D46-1844-A43C-62D871067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B00B7-8B55-364D-87E2-670F5B84F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53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7A6BCF-14BD-5746-BBEE-36A51202B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6EBBE-0A55-684F-B079-0BBAA5F86445}" type="datetimeFigureOut">
              <a:rPr lang="en-US" smtClean="0"/>
              <a:t>4/25/21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7A8300-5BA1-6B4E-B1AF-1FE689EB5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A158D-30AB-964E-AF49-CA7591D70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B00B7-8B55-364D-87E2-670F5B84F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03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06428-45E9-9244-A8E5-4AF35D2FF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C92CD-BDBE-7342-9C18-50B160BD0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848074-19F0-F847-A128-62A929E97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E09588-24FC-5E41-A5E9-91FB3D39F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6EBBE-0A55-684F-B079-0BBAA5F86445}" type="datetimeFigureOut">
              <a:rPr lang="en-US" smtClean="0"/>
              <a:t>4/25/21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EB0B0-43A3-A749-A50C-4F3484C98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2A226B-C509-AB4C-B559-0346D9BC9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B00B7-8B55-364D-87E2-670F5B84F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7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D1875-DCA6-9342-B9A1-B543FE617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6080A6-DA4B-E045-B9E9-5B2BFBA142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AD870B-9BD4-9B4A-B6E4-85815EED7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153BA-23A0-7446-A602-68C80B2B7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6EBBE-0A55-684F-B079-0BBAA5F86445}" type="datetimeFigureOut">
              <a:rPr lang="en-US" smtClean="0"/>
              <a:t>4/25/21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EB625F-53E3-2E4C-A64C-CB6E3FD5D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BBA9F-AEEF-3E44-84AB-B8ABBBAC2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B00B7-8B55-364D-87E2-670F5B84F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1B0071-C35A-054F-A27C-870061130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3077B-5015-C04F-B7C4-61BF95071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EBBAB-AAF1-EE44-BDFA-CF10E496E8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6EBBE-0A55-684F-B079-0BBAA5F86445}" type="datetimeFigureOut">
              <a:rPr lang="en-US" smtClean="0"/>
              <a:t>4/25/21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65FC6-397C-7D4B-BC79-05FE85C1B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E9CD5-BAD8-544E-9ACC-34D59FEB05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B00B7-8B55-364D-87E2-670F5B84F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515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2B5642-C540-B745-B3F4-12F89DF47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579" y="0"/>
            <a:ext cx="87028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886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Tinto Thekkummuriyil Kurian</dc:creator>
  <cp:lastModifiedBy>Tinto Thekkummuriyil Kurian</cp:lastModifiedBy>
  <cp:revision>1</cp:revision>
  <dcterms:created xsi:type="dcterms:W3CDTF">2021-04-26T03:23:16Z</dcterms:created>
  <dcterms:modified xsi:type="dcterms:W3CDTF">2021-04-26T03:25:31Z</dcterms:modified>
</cp:coreProperties>
</file>