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135E-F9C3-4623-B3C9-C533B0D8B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B2393-7CB6-40F6-8D89-1D4D2F49C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DC44E-CE5A-4CD7-B3B2-376E1D86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FF47-E721-47A5-BB5A-B8C623CADD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A9DA9-C132-4FDC-ABEC-6C56DC8A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6F921-0B7A-4401-940D-E6351167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A323-E358-456A-ACCC-63103A3C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6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4198-3FAB-4C9C-90EE-ED98D1EF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60084-F425-4087-AD64-15EC01B59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D4214-6C95-4594-B436-D4EED448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FF47-E721-47A5-BB5A-B8C623CADD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8F189-E382-432A-89B0-5465DA49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9B148-F6E3-4303-9343-D18F3AA8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A323-E358-456A-ACCC-63103A3C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6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F9592-141B-4D76-9E53-18917D2A8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19D3A-CD0D-44DC-87CC-4587F9D5E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19BCD-32A3-422D-A153-92634C57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FF47-E721-47A5-BB5A-B8C623CADD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DAF9C-EA2E-46C3-8995-962F47B8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016AA-C768-4FAC-8B71-29A7CA92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A323-E358-456A-ACCC-63103A3C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1AC5-3BA1-4342-A471-BF9EE080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45B5-F3C3-4029-B44A-BA4AA22A5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7CF8F-99F9-4D11-ACBF-5CA5AAF1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FF47-E721-47A5-BB5A-B8C623CADD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F3DA-5A16-42A3-BB61-406A5046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78C25-28E9-492C-A131-35B287FB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A323-E358-456A-ACCC-63103A3C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DAE6-F31A-40E4-BCA1-1960FF1A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9866B-8ECB-4C80-8497-6DB4D2FAF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C5F22-6457-416F-A851-AD0A55E3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FF47-E721-47A5-BB5A-B8C623CADD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6F890-4060-4A87-9474-BC1663EE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0F763-80C3-46AD-B2B7-794BDBCF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A323-E358-456A-ACCC-63103A3C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1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9632-A69A-418F-B160-24C471FB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2673-8E07-4120-89CA-26B730B51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A6347-A01E-4572-898A-B8BA169FC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46339-6809-4E20-92B4-B8BF0EBD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FF47-E721-47A5-BB5A-B8C623CADD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855D1-4D98-422A-A727-D4F88646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A6D23-4007-4F30-AB15-CEADDF00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A323-E358-456A-ACCC-63103A3C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7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FFB3-E13A-44B1-A406-331E26DD4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0B90E-A764-4775-A1E1-68E1FE672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45EAE-C453-4652-8CEE-2BD05E92A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9A8BC-9A33-443E-BEFE-2B3FA4543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81BE7-35FB-49A6-ABBF-31613DD8E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0439B-970B-4314-BB19-83E9BC8B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FF47-E721-47A5-BB5A-B8C623CADD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86F73-502A-4F84-8208-8A94EE5C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9177C-46AB-4A8B-89CE-451220DB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A323-E358-456A-ACCC-63103A3C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4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6D7D-87A8-474E-81FB-1266FB41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C564A-F57D-45BB-8318-2E5061E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FF47-E721-47A5-BB5A-B8C623CADD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16B1D-4428-4893-8A64-0F5F5A19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130CC-0F30-48AA-B599-01A62973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A323-E358-456A-ACCC-63103A3C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3E27C-BB1C-496A-AA71-A2924BA6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FF47-E721-47A5-BB5A-B8C623CADD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98D5F-FFFA-436D-82CF-88F01BF5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7B345-71CB-4544-B27C-49333DD2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A323-E358-456A-ACCC-63103A3C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1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837C-6DD8-412F-8E5B-DE32C4F9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1AB63-122B-4C08-B66F-6646A49DD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E0FE3-5EAC-45C8-8632-EE6A55750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EB468-A8DB-40D3-B0BE-15527F8F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FF47-E721-47A5-BB5A-B8C623CADD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4A8FA-B87F-4991-B769-87EC66F4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695F0-7D0C-4597-9A93-B9BC5ABC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A323-E358-456A-ACCC-63103A3C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9784-1435-45FF-8292-C77C092D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2A234-CA34-4606-8593-C0AC78A81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4E543-28AB-4C52-A556-48EA7B416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A5781-ABA9-4207-BC69-FB8B090D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FF47-E721-47A5-BB5A-B8C623CADD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AF780-A568-4425-86CC-F1992E9A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E92B1-AED1-4FAA-95F4-0BB0CBCC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A323-E358-456A-ACCC-63103A3C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5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696F6-5E01-4991-897C-88C84469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BD025-04E0-4236-AFDF-E002DFDBA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6D2AD-C339-40F4-9E49-5548A9C9F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4FF47-E721-47A5-BB5A-B8C623CADD3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6C03A-7E70-48FC-BEF9-C7DBFE812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9E805-EE78-4352-B2E5-4D699CC88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7A323-E358-456A-ACCC-63103A3C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3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A30AFD-EAFA-452A-A3BE-4369D0108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19"/>
            <a:ext cx="12192000" cy="649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6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3D6790-2E44-4AD2-84E6-E1A027040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02" y="0"/>
            <a:ext cx="6724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5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1C29AE-6FA4-4684-863E-87653C77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46" y="0"/>
            <a:ext cx="10670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84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Tinto T. Kurian</dc:creator>
  <cp:lastModifiedBy>Tinto T. Kurian</cp:lastModifiedBy>
  <cp:revision>1</cp:revision>
  <dcterms:created xsi:type="dcterms:W3CDTF">2021-05-24T02:54:45Z</dcterms:created>
  <dcterms:modified xsi:type="dcterms:W3CDTF">2021-05-24T02:57:29Z</dcterms:modified>
</cp:coreProperties>
</file>