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01BE7-53A5-A74D-B3AB-363F18DD7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C09EB-1747-2F4E-99FC-70EC8A425A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558F4-9B96-464D-B100-60B135F62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4021A-F01B-ED4B-B5D2-609753B04B19}" type="datetimeFigureOut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B381D-46D9-1A4C-A601-304EF1F6C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6B4A3-3FDD-924D-9A95-1F650CFFF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40D08-F533-D549-8CF2-BAD43CD66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3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416AC-533B-D24C-AE48-63C87E3B4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1CAE96-6B93-AE48-8574-CF856BB86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6053F-00DF-4A46-AC22-A68E8355F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4021A-F01B-ED4B-B5D2-609753B04B19}" type="datetimeFigureOut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B2328-6F01-A74E-BA49-1E175B276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008B7-612F-CA44-B226-CD11B23EC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40D08-F533-D549-8CF2-BAD43CD66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025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BF3B02-FF26-6346-8965-3A207D191C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057FF2-40F6-8C42-B49F-4F90F9FBD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46496-34E1-184C-BC66-1D1A37969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4021A-F01B-ED4B-B5D2-609753B04B19}" type="datetimeFigureOut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65000-4303-0F43-B3F1-46E17FE27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7AEFC-2B49-6449-8C9C-47BD94A1F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40D08-F533-D549-8CF2-BAD43CD66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258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71489-F0AD-054E-8848-B46F4CDFE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24722-D9A0-B440-B1A3-CD1A78DA3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F70C2-5FB5-E347-AC50-8C3100653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4021A-F01B-ED4B-B5D2-609753B04B19}" type="datetimeFigureOut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962D2-285A-ED4C-A743-77DE554C6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E1A4D-87E8-DA46-8508-593003216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40D08-F533-D549-8CF2-BAD43CD66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718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80624-F682-EA43-9F3C-0FE24E6D3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20D24-DADF-254C-A8BB-5F9E2AF0E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7BDC3-F59A-E846-B0A0-B99DDD654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4021A-F01B-ED4B-B5D2-609753B04B19}" type="datetimeFigureOut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E4788-8291-294F-A80F-380E3C2BD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A57A6-8DBF-8A43-8442-677DDA241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40D08-F533-D549-8CF2-BAD43CD66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619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8C939-9DF0-9C41-B7BE-205BD110B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B4EAA-5AD4-EE4D-BB9F-2FC80D168B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B35556-0E13-B242-BF53-92F90D71C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70B707-5672-5B42-9641-F1DDC3A2B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4021A-F01B-ED4B-B5D2-609753B04B19}" type="datetimeFigureOut">
              <a:rPr lang="en-US" smtClean="0"/>
              <a:t>5/23/21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4BC7E-8F68-DD4B-9119-17896595B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604855-32EB-2745-87F0-A7AEB44A0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40D08-F533-D549-8CF2-BAD43CD66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451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A865E-384A-E44D-A489-2CE4474F5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1C00C-75FE-2D42-AA16-1D1562390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01AA2-6B8A-A942-9E7E-188AD03F1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5E403D-C5BB-834E-8D78-9FAB612F50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752A1F-DB08-7C4D-B5FE-718D9AE9F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EA1F88-E951-C74A-AF6C-44E62D1DA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4021A-F01B-ED4B-B5D2-609753B04B19}" type="datetimeFigureOut">
              <a:rPr lang="en-US" smtClean="0"/>
              <a:t>5/23/21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9E6B71-1598-034A-A086-CD08DCD6E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399414-A123-7144-9F93-F542CE95C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40D08-F533-D549-8CF2-BAD43CD66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13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632B6-D9D7-4349-A5F8-970FBA6CE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80BB66-AD35-F74A-A7DF-293CA9370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4021A-F01B-ED4B-B5D2-609753B04B19}" type="datetimeFigureOut">
              <a:rPr lang="en-US" smtClean="0"/>
              <a:t>5/23/21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69FD71-C1F7-EC4E-B3CF-A9EAF2C2D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5E3151-E1F1-A14B-B97C-8AAA98F63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40D08-F533-D549-8CF2-BAD43CD66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5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ABD2B3-6F4F-164B-8E7D-826519F81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4021A-F01B-ED4B-B5D2-609753B04B19}" type="datetimeFigureOut">
              <a:rPr lang="en-US" smtClean="0"/>
              <a:t>5/23/21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42CD37-31D2-8A49-8BCD-ADA3CF5AD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BC1C2-172C-A341-8F7E-5C6D23FC8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40D08-F533-D549-8CF2-BAD43CD66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222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D2498-1817-AD48-BD9D-8437DDC20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6F342-CBED-824E-883A-1502458D7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BCE7F4-10A4-DC4D-A55B-1730CCA5C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C4418-7216-AE4C-89D3-D7B402326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4021A-F01B-ED4B-B5D2-609753B04B19}" type="datetimeFigureOut">
              <a:rPr lang="en-US" smtClean="0"/>
              <a:t>5/23/21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99282-042D-4D44-B31E-37E29A5FC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503CA-C0CA-524A-811B-E33E75A83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40D08-F533-D549-8CF2-BAD43CD66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902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C83DA-7CB2-0246-B70D-36292E771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8C219C-B851-E840-91F9-E45370C33E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677B4D-AC8F-2B46-9F76-F15B004A09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F5082-E3C0-2846-9119-17833100B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4021A-F01B-ED4B-B5D2-609753B04B19}" type="datetimeFigureOut">
              <a:rPr lang="en-US" smtClean="0"/>
              <a:t>5/23/21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8BB701-C399-C340-9469-8D44C8060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9C770-1CD5-674E-83E7-7520C0CF6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40D08-F533-D549-8CF2-BAD43CD66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91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4161BF-8322-FC4B-A0C4-4297D170B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C337EA-74A3-8143-A383-B64C3563A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FDEC0-D821-A94E-8404-2FBEF3A15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4021A-F01B-ED4B-B5D2-609753B04B19}" type="datetimeFigureOut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3BB4B-8568-BC4D-8EE3-BA42DFAB0F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FAD65-DE46-464D-96B7-4CCADC8EB3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40D08-F533-D549-8CF2-BAD43CD66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745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A1ECD30-0D4A-4C43-B4CD-81C3B014C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702" y="0"/>
            <a:ext cx="106885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864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935DB07-E4BD-204F-BEA8-37A33A8C3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075" y="271849"/>
            <a:ext cx="10390481" cy="609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069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7ED3F2-43C4-9448-AE99-B98A0C9C3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508" y="197372"/>
            <a:ext cx="7584646" cy="666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356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Tinto Thekkummuriyil Kurian</dc:creator>
  <cp:lastModifiedBy>Tinto Thekkummuriyil Kurian</cp:lastModifiedBy>
  <cp:revision>2</cp:revision>
  <dcterms:created xsi:type="dcterms:W3CDTF">2021-05-24T01:48:37Z</dcterms:created>
  <dcterms:modified xsi:type="dcterms:W3CDTF">2021-05-24T01:53:48Z</dcterms:modified>
</cp:coreProperties>
</file>