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ABAB-1D87-D748-90B5-A999BCB7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163EA-07E3-2849-9B0F-9519D226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66CB4-FE23-C14F-A8D7-E992B1C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8858-B7B9-FC4B-AE2C-5CB38183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5B84-B77D-184B-8859-EC333754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464F-F727-1C47-A071-19C0FCCA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2D42-CB9D-6647-8666-F2EC4E67A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1D6A-6C6B-C044-82B0-3A588D66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6F852-3B12-EA46-8378-843D83FD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7C91-8F97-044E-926F-71E9C923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4F4E9-1556-9F47-97BC-136B0646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99BA2-0DFF-4648-B42E-81E9FA3AA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F534-96E4-0445-B209-A94704DF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88AD-4D03-8E49-BE6E-64934E4E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5BD3-E4EB-5640-B241-32757D2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7FC5-0028-1C4D-8F59-5790A8A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780C-1D21-5A4A-9CA8-B4B495DF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6F8A-C787-414C-9649-B4886979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6241-AA5A-C245-AE8A-A5AEA4AB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110E-8A15-574D-BEB5-921AF851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F2F-E038-AB43-B356-710ABFD8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FD1A-865B-8C48-8592-24EDA63B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2F60-0D6C-C040-BB4D-B6B9252D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0665-4F9B-8141-826C-5A7EFA9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7C8C-9D86-B04E-9065-67210FD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ECD-D567-9F42-95A0-BD90A605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7E6-3C94-1B4C-9875-7E714C4A4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5FA3-F082-AC40-831C-B81D0D7B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A7671-93C9-BA45-A344-12A1A058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6B7E4-72C7-DC44-818E-99C9E8D7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19474-A714-874A-A7BA-716253EB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E3B8-CC44-6448-82AB-88454F7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045D-EAE0-8744-B5FD-72005652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A84FF-3857-BD4F-A625-D141F17E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FA53F-7FE4-C04D-8023-DE1CF2CE1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1F393-EA22-7A42-8B42-4409FE1C1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3F3C7-D2C4-A646-9663-08668B39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7E1A7-ED7A-6647-A1AE-1DD28C3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9C617-C47A-174F-B37B-29B1B1A5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EF29-4A53-F64C-B679-0C9018D5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7DD31-0450-7F4A-BC02-296D26B2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1459-4700-4548-93C0-95F9FEE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3537B-D8DE-DB43-AAAA-1E15D446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F93C4-A650-FE42-86D0-EDE82DF6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FA565-5625-2E49-806B-7371F0A0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82C94-C9DF-FB4A-817A-2F4B380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744F-5F44-514B-BFE9-E78DBAF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E6C-F989-7944-ABB4-8F667F90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9AB94-A1B6-244F-B192-7C20BC7A6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83E4-2A9E-9741-A378-15EABA92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6A40-0274-6E4B-8B5F-50502580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95F6-451C-5D43-935D-27D8E006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E914-9F84-C44B-A4F6-AB04EF59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74E52-6FF4-4541-A2E6-E015AD22E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81F3F-B577-6A47-A57B-4E4BBBE5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0AC7-AFD8-6E4E-9AAC-6A2535A5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9E485-FECC-7C43-AE97-FE9EBA65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1F10-4B28-7745-8DF0-0361AE15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684FC-70CB-084E-B70E-00045750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9D32-EDB2-7645-9570-7591FEE0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CF24-D460-8A43-85C6-04ABEF092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FF91-6126-B748-A132-2365895E617C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C3BF-0C49-B146-9BC7-140D7EC2D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7047-2FA6-4F4C-9AA1-11735F649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C7C6-3BB4-D741-8270-5326BBE3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688C7B8-0500-184F-BB40-6B569BDD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8CAE0C-145C-6F45-8771-88BA095B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77900"/>
            <a:ext cx="8686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3EDFBE-8B83-7044-A027-164F0274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431800"/>
            <a:ext cx="81788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1</cp:revision>
  <dcterms:created xsi:type="dcterms:W3CDTF">2021-05-24T01:38:30Z</dcterms:created>
  <dcterms:modified xsi:type="dcterms:W3CDTF">2021-05-24T01:48:05Z</dcterms:modified>
</cp:coreProperties>
</file>