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54C92-5C41-514E-8B1A-44CCA7E935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AAFC02-1E1D-C141-BFE3-810849722D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8E4F9-7F9F-1442-ADC8-87510DE7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1D9DE-B473-2D40-BE37-7021F9A1D8BF}" type="datetimeFigureOut">
              <a:rPr lang="en-US" smtClean="0"/>
              <a:t>3/28/21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E506D-5C5A-F048-A5FF-EEEA6B17C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14882-1B13-474D-B86D-B8279152F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0DE4-F3B4-AB45-BF0B-901B7CE42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510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8083D-9F08-F14B-9E2B-C051BCBC2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455A2C-2BEB-3C40-9E0B-EB46F10E31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D894A-51E8-1B49-8188-6C4B695C7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1D9DE-B473-2D40-BE37-7021F9A1D8BF}" type="datetimeFigureOut">
              <a:rPr lang="en-US" smtClean="0"/>
              <a:t>3/28/21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25224-64A3-2643-A2BC-A8D989ED5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197E4-1148-8C47-A62A-6018DF0DF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0DE4-F3B4-AB45-BF0B-901B7CE42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059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26BC94-5F57-3747-BFC7-9A201E8877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BA7080-04A4-6E42-A685-3640B1323C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41942-EAF5-1045-8131-9FA32DF39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1D9DE-B473-2D40-BE37-7021F9A1D8BF}" type="datetimeFigureOut">
              <a:rPr lang="en-US" smtClean="0"/>
              <a:t>3/28/21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3DD74-90C9-3940-AA7A-F460378D4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92C13-BAA7-774F-9E5A-7113709DA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0DE4-F3B4-AB45-BF0B-901B7CE42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69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FB3EE-9B45-E741-A81C-B0B4A1971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12D4B-2708-644F-84AD-DA2559DB9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4AF17-C7AB-EF46-8B37-09DFEE8CD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1D9DE-B473-2D40-BE37-7021F9A1D8BF}" type="datetimeFigureOut">
              <a:rPr lang="en-US" smtClean="0"/>
              <a:t>3/28/21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0949F-62B0-CB44-9287-EF5703610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F1CD5-EB5B-E844-B76D-D6C5FCFC6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0DE4-F3B4-AB45-BF0B-901B7CE42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71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AC742-E677-E74E-AFE5-20A294CB5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5D4A6-E39F-934E-8C0E-D8ED87078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EDCA4-5E48-2B49-A265-A3AFC3B32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1D9DE-B473-2D40-BE37-7021F9A1D8BF}" type="datetimeFigureOut">
              <a:rPr lang="en-US" smtClean="0"/>
              <a:t>3/28/21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28884-A515-A443-8296-DF594B4F8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F2A41-A785-0644-8280-3947211E2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0DE4-F3B4-AB45-BF0B-901B7CE42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489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9BC25-1545-D84B-959D-4D465E0AB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5030E-20AB-394A-A513-DBA4719813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5E59CC-C524-0C46-806E-99F9D36B7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598A7A-C3AD-3940-BDF8-2F4D56ADF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1D9DE-B473-2D40-BE37-7021F9A1D8BF}" type="datetimeFigureOut">
              <a:rPr lang="en-US" smtClean="0"/>
              <a:t>3/28/21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ADE48-72AA-C54C-8FB0-F096CEC5D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B10EA-D91D-8F49-A014-C300860D8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0DE4-F3B4-AB45-BF0B-901B7CE42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881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A4BBE-1FBC-FF49-88D7-202D2486F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2C96B-D7B6-2A4A-8285-3A5379FB5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C49D45-DF92-0546-BD66-D8AE4DCB9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98F525-A8E4-C649-96F2-2286C02C18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9E5107-7FAB-CC46-A54A-31DE9F41D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DB1665-C832-E44E-BCC1-24F1A1961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1D9DE-B473-2D40-BE37-7021F9A1D8BF}" type="datetimeFigureOut">
              <a:rPr lang="en-US" smtClean="0"/>
              <a:t>3/28/21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C4972C-E321-4C42-9D53-803D22391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0AC401-03F0-D843-A9D6-1D57C305A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0DE4-F3B4-AB45-BF0B-901B7CE42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171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25F4B-AB21-1C4D-B09E-71B6ECCD8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4CC8FD-CAF3-0343-AB06-CB8777C63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1D9DE-B473-2D40-BE37-7021F9A1D8BF}" type="datetimeFigureOut">
              <a:rPr lang="en-US" smtClean="0"/>
              <a:t>3/28/21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905B5A-E973-C545-8876-EC2D59541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0280FB-27FD-8948-9AB3-B1540F7A1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0DE4-F3B4-AB45-BF0B-901B7CE42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09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8C4059-6BC7-BF4C-836B-54A410DD0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1D9DE-B473-2D40-BE37-7021F9A1D8BF}" type="datetimeFigureOut">
              <a:rPr lang="en-US" smtClean="0"/>
              <a:t>3/28/21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544E0E-88BE-F64A-8A96-028978346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00F549-C502-CC43-BD62-B8CC4550E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0DE4-F3B4-AB45-BF0B-901B7CE42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78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0CEF2-35A5-D14C-B088-6731A7662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47EE3-B2E7-4042-96A4-AEEEFBAB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8D5B79-F354-CD4E-9614-9CB7B21638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571B5F-CED3-D34F-8DBE-55064371D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1D9DE-B473-2D40-BE37-7021F9A1D8BF}" type="datetimeFigureOut">
              <a:rPr lang="en-US" smtClean="0"/>
              <a:t>3/28/21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D9C95-47D8-D244-9525-EB5690CAB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6A328-CB14-A048-B292-9F84F1887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0DE4-F3B4-AB45-BF0B-901B7CE42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2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AD013-FBAD-7246-8381-60BC3C8F4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24DAD2-9ADA-2847-A9E6-7B1201304D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03C11E-C477-C84D-A799-27B4026E2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1DB5F9-1A3C-F944-8F47-01797AF75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1D9DE-B473-2D40-BE37-7021F9A1D8BF}" type="datetimeFigureOut">
              <a:rPr lang="en-US" smtClean="0"/>
              <a:t>3/28/21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88ACD-A544-7A4A-B02E-D274B97B7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0F94A-8B86-F04D-AF7C-F72BFE0B8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0DE4-F3B4-AB45-BF0B-901B7CE42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77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01CC0E-B693-5E42-AA3F-0F301C5AD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F08781-A9A3-8144-A694-501888779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92304-68FD-1E45-86B9-EE568ED0BA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1D9DE-B473-2D40-BE37-7021F9A1D8BF}" type="datetimeFigureOut">
              <a:rPr lang="en-US" smtClean="0"/>
              <a:t>3/28/21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C6DF9-4EE5-A94D-8173-C9899A169E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15AAE-6073-8C48-96CE-B278D7C4C0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D0DE4-F3B4-AB45-BF0B-901B7CE42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20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F4442C-2553-904B-801F-48399E567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088" y="0"/>
            <a:ext cx="87678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300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8D26F9-FD42-8643-BA72-658785780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795" y="-20284"/>
            <a:ext cx="8164333" cy="687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572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Tinto Thekkummuriyil Kurian</dc:creator>
  <cp:lastModifiedBy>Tinto Thekkummuriyil Kurian</cp:lastModifiedBy>
  <cp:revision>1</cp:revision>
  <dcterms:created xsi:type="dcterms:W3CDTF">2021-03-29T04:05:02Z</dcterms:created>
  <dcterms:modified xsi:type="dcterms:W3CDTF">2021-03-29T04:07:58Z</dcterms:modified>
</cp:coreProperties>
</file>