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945AD5-AC32-4697-8A86-667DFDA8B5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2.3 Airline Saftey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BAEB80-15C8-4201-B34C-DB2B294DEE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5:29:46 PM GMT-07:00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1091BFB-9C1C-4017-9B0B-FB18FDEAB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2021-04-12T00:29:46Z</dcterms:created>
  <dcterms:modified xsi:type="dcterms:W3CDTF">2021-04-12T00:29:46Z</dcterms:modified>
</cp:coreProperties>
</file>