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notesMasterIdLst>
    <p:notesMasterId r:id="rId34"/>
  </p:notesMasterIdLst>
  <p:sldIdLst>
    <p:sldId id="348" r:id="rId5"/>
    <p:sldId id="467" r:id="rId6"/>
    <p:sldId id="309" r:id="rId7"/>
    <p:sldId id="402" r:id="rId8"/>
    <p:sldId id="430" r:id="rId9"/>
    <p:sldId id="462" r:id="rId10"/>
    <p:sldId id="445" r:id="rId11"/>
    <p:sldId id="460" r:id="rId12"/>
    <p:sldId id="422" r:id="rId13"/>
    <p:sldId id="406" r:id="rId14"/>
    <p:sldId id="466" r:id="rId15"/>
    <p:sldId id="431" r:id="rId16"/>
    <p:sldId id="432" r:id="rId17"/>
    <p:sldId id="463" r:id="rId18"/>
    <p:sldId id="465" r:id="rId19"/>
    <p:sldId id="456" r:id="rId20"/>
    <p:sldId id="457" r:id="rId21"/>
    <p:sldId id="446" r:id="rId22"/>
    <p:sldId id="461" r:id="rId23"/>
    <p:sldId id="410" r:id="rId24"/>
    <p:sldId id="447" r:id="rId25"/>
    <p:sldId id="449" r:id="rId26"/>
    <p:sldId id="451" r:id="rId27"/>
    <p:sldId id="452" r:id="rId28"/>
    <p:sldId id="454" r:id="rId29"/>
    <p:sldId id="459" r:id="rId30"/>
    <p:sldId id="464" r:id="rId31"/>
    <p:sldId id="468" r:id="rId32"/>
    <p:sldId id="349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14" clrIdx="1"/>
  <p:cmAuthor id="2" name="SangeeArjun" initials="Sangeetha" lastIdx="14" clrIdx="2"/>
  <p:cmAuthor id="3" name="training" initials="t" lastIdx="6" clrIdx="3"/>
  <p:cmAuthor id="4" name="PADMASREE" initials="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7033"/>
    <a:srgbClr val="FFAD69"/>
    <a:srgbClr val="CDFC88"/>
    <a:srgbClr val="FF8585"/>
    <a:srgbClr val="FFCCCC"/>
    <a:srgbClr val="FFD9D9"/>
    <a:srgbClr val="66CCFF"/>
    <a:srgbClr val="7D0D50"/>
    <a:srgbClr val="EA3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574" autoAdjust="0"/>
    <p:restoredTop sz="88972" autoAdjust="0"/>
  </p:normalViewPr>
  <p:slideViewPr>
    <p:cSldViewPr>
      <p:cViewPr varScale="1">
        <p:scale>
          <a:sx n="85" d="100"/>
          <a:sy n="85" d="100"/>
        </p:scale>
        <p:origin x="-12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9222A-3933-49FC-8C29-1E650083C63A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FE6084D-4D40-4F7C-BDD8-783CD6389CA2}">
      <dgm:prSet phldrT="[Text]"/>
      <dgm:spPr/>
      <dgm:t>
        <a:bodyPr/>
        <a:lstStyle/>
        <a:p>
          <a:r>
            <a:rPr lang="en-US" dirty="0" smtClean="0"/>
            <a:t>Stream</a:t>
          </a:r>
          <a:endParaRPr lang="en-US" dirty="0"/>
        </a:p>
      </dgm:t>
    </dgm:pt>
    <dgm:pt modelId="{3438D2B4-CA81-41B5-AEF7-9B4297FC20F2}" type="parTrans" cxnId="{24989167-31E6-496E-B9E7-76A17860947C}">
      <dgm:prSet/>
      <dgm:spPr/>
      <dgm:t>
        <a:bodyPr/>
        <a:lstStyle/>
        <a:p>
          <a:endParaRPr lang="en-US"/>
        </a:p>
      </dgm:t>
    </dgm:pt>
    <dgm:pt modelId="{77F445F0-BBB9-4158-8B6B-9FF0C4F11E32}" type="sibTrans" cxnId="{24989167-31E6-496E-B9E7-76A17860947C}">
      <dgm:prSet/>
      <dgm:spPr/>
      <dgm:t>
        <a:bodyPr/>
        <a:lstStyle/>
        <a:p>
          <a:endParaRPr lang="en-US"/>
        </a:p>
      </dgm:t>
    </dgm:pt>
    <dgm:pt modelId="{D8CCF9A6-A071-45CC-9D09-61B08C2FD74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2370DD45-F30C-441E-B222-B8226145F162}" type="parTrans" cxnId="{C6310140-90E3-4C66-8472-E73B7586FFB7}">
      <dgm:prSet/>
      <dgm:spPr/>
      <dgm:t>
        <a:bodyPr/>
        <a:lstStyle/>
        <a:p>
          <a:endParaRPr lang="en-US"/>
        </a:p>
      </dgm:t>
    </dgm:pt>
    <dgm:pt modelId="{208E8BFA-BC06-44E1-B12C-F3876E08CBC9}" type="sibTrans" cxnId="{C6310140-90E3-4C66-8472-E73B7586FFB7}">
      <dgm:prSet/>
      <dgm:spPr/>
      <dgm:t>
        <a:bodyPr/>
        <a:lstStyle/>
        <a:p>
          <a:endParaRPr lang="en-US"/>
        </a:p>
      </dgm:t>
    </dgm:pt>
    <dgm:pt modelId="{E1E64573-E36D-4F25-B41D-52E84F53E9BF}">
      <dgm:prSet phldrT="[Text]"/>
      <dgm:spPr/>
      <dgm:t>
        <a:bodyPr/>
        <a:lstStyle/>
        <a:p>
          <a:r>
            <a:rPr lang="en-US" dirty="0" smtClean="0"/>
            <a:t>Byte</a:t>
          </a:r>
          <a:endParaRPr lang="en-US" dirty="0"/>
        </a:p>
      </dgm:t>
    </dgm:pt>
    <dgm:pt modelId="{7CA5E0CA-3DC6-42F0-BCC4-C555E6B0E851}" type="parTrans" cxnId="{FA0F3186-4C55-4FCF-B0F2-23A1E025FCD9}">
      <dgm:prSet/>
      <dgm:spPr/>
      <dgm:t>
        <a:bodyPr/>
        <a:lstStyle/>
        <a:p>
          <a:endParaRPr lang="en-US"/>
        </a:p>
      </dgm:t>
    </dgm:pt>
    <dgm:pt modelId="{C673B6F4-47C6-44FF-B368-C6B64CF80F07}" type="sibTrans" cxnId="{FA0F3186-4C55-4FCF-B0F2-23A1E025FCD9}">
      <dgm:prSet/>
      <dgm:spPr/>
      <dgm:t>
        <a:bodyPr/>
        <a:lstStyle/>
        <a:p>
          <a:endParaRPr lang="en-US"/>
        </a:p>
      </dgm:t>
    </dgm:pt>
    <dgm:pt modelId="{3A0294A9-AE04-4014-9EB1-0DF9B4313ACA}">
      <dgm:prSet phldrT="[Text]"/>
      <dgm:spPr/>
      <dgm:t>
        <a:bodyPr/>
        <a:lstStyle/>
        <a:p>
          <a:r>
            <a:rPr lang="en-US" dirty="0" smtClean="0"/>
            <a:t>Character</a:t>
          </a:r>
          <a:endParaRPr lang="en-US" dirty="0"/>
        </a:p>
      </dgm:t>
    </dgm:pt>
    <dgm:pt modelId="{CE6E64F3-0393-46D9-8A1C-7259FB86C722}" type="parTrans" cxnId="{FD3FE7F3-2CE0-441A-80C6-F943A5FBE995}">
      <dgm:prSet/>
      <dgm:spPr/>
      <dgm:t>
        <a:bodyPr/>
        <a:lstStyle/>
        <a:p>
          <a:endParaRPr lang="en-US"/>
        </a:p>
      </dgm:t>
    </dgm:pt>
    <dgm:pt modelId="{D974204D-E1D3-4162-BD0A-533A41E460E4}" type="sibTrans" cxnId="{FD3FE7F3-2CE0-441A-80C6-F943A5FBE995}">
      <dgm:prSet/>
      <dgm:spPr/>
      <dgm:t>
        <a:bodyPr/>
        <a:lstStyle/>
        <a:p>
          <a:endParaRPr lang="en-US"/>
        </a:p>
      </dgm:t>
    </dgm:pt>
    <dgm:pt modelId="{31B5F1CB-B8D6-4FE3-A681-E256D08BB7F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097BB861-33B0-44B0-AC17-EE0987F803C4}" type="parTrans" cxnId="{46DDC118-E2B3-44BE-8A34-E6EA006F45C6}">
      <dgm:prSet/>
      <dgm:spPr/>
      <dgm:t>
        <a:bodyPr/>
        <a:lstStyle/>
        <a:p>
          <a:endParaRPr lang="en-US"/>
        </a:p>
      </dgm:t>
    </dgm:pt>
    <dgm:pt modelId="{6DE658B8-97B0-4AC1-9817-A57C56EE45CD}" type="sibTrans" cxnId="{46DDC118-E2B3-44BE-8A34-E6EA006F45C6}">
      <dgm:prSet/>
      <dgm:spPr/>
      <dgm:t>
        <a:bodyPr/>
        <a:lstStyle/>
        <a:p>
          <a:endParaRPr lang="en-US"/>
        </a:p>
      </dgm:t>
    </dgm:pt>
    <dgm:pt modelId="{F37A88E8-7BE5-4B7B-8225-A86935A50E7B}">
      <dgm:prSet phldrT="[Text]"/>
      <dgm:spPr/>
      <dgm:t>
        <a:bodyPr/>
        <a:lstStyle/>
        <a:p>
          <a:r>
            <a:rPr lang="en-US" dirty="0" smtClean="0"/>
            <a:t>Byte</a:t>
          </a:r>
          <a:endParaRPr lang="en-US" dirty="0"/>
        </a:p>
      </dgm:t>
    </dgm:pt>
    <dgm:pt modelId="{113015F4-1E73-4B18-AFB7-D71CFBE7A079}" type="parTrans" cxnId="{04B48BBE-F036-446E-A08B-EF62EDCE157F}">
      <dgm:prSet/>
      <dgm:spPr/>
      <dgm:t>
        <a:bodyPr/>
        <a:lstStyle/>
        <a:p>
          <a:endParaRPr lang="en-US"/>
        </a:p>
      </dgm:t>
    </dgm:pt>
    <dgm:pt modelId="{2D77C388-C16F-476C-9E4C-3742D34AF10B}" type="sibTrans" cxnId="{04B48BBE-F036-446E-A08B-EF62EDCE157F}">
      <dgm:prSet/>
      <dgm:spPr/>
      <dgm:t>
        <a:bodyPr/>
        <a:lstStyle/>
        <a:p>
          <a:endParaRPr lang="en-US"/>
        </a:p>
      </dgm:t>
    </dgm:pt>
    <dgm:pt modelId="{5A6B5133-00F8-441C-9E36-841D3E708C70}">
      <dgm:prSet/>
      <dgm:spPr/>
      <dgm:t>
        <a:bodyPr/>
        <a:lstStyle/>
        <a:p>
          <a:r>
            <a:rPr lang="en-US" dirty="0" smtClean="0"/>
            <a:t>Character</a:t>
          </a:r>
          <a:endParaRPr lang="en-US" dirty="0"/>
        </a:p>
      </dgm:t>
    </dgm:pt>
    <dgm:pt modelId="{D5CFA9DB-FAFF-4A17-BC36-27EBD73FA36F}" type="parTrans" cxnId="{20C67E9C-FF8A-4F77-8323-BE0FC11C1D10}">
      <dgm:prSet/>
      <dgm:spPr/>
      <dgm:t>
        <a:bodyPr/>
        <a:lstStyle/>
        <a:p>
          <a:endParaRPr lang="en-US"/>
        </a:p>
      </dgm:t>
    </dgm:pt>
    <dgm:pt modelId="{8AC88B57-8046-4322-8BC4-C50704E994FF}" type="sibTrans" cxnId="{20C67E9C-FF8A-4F77-8323-BE0FC11C1D10}">
      <dgm:prSet/>
      <dgm:spPr/>
      <dgm:t>
        <a:bodyPr/>
        <a:lstStyle/>
        <a:p>
          <a:endParaRPr lang="en-US"/>
        </a:p>
      </dgm:t>
    </dgm:pt>
    <dgm:pt modelId="{2C46E9C7-C497-46E4-9715-EC6B6BCE735D}" type="pres">
      <dgm:prSet presAssocID="{24B9222A-3933-49FC-8C29-1E650083C6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77C974-E8FD-4622-8B3E-F9E648EB6D85}" type="pres">
      <dgm:prSet presAssocID="{2FE6084D-4D40-4F7C-BDD8-783CD6389CA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D1FD531-E5F3-45D4-B3E1-EDE76FB3FB50}" type="pres">
      <dgm:prSet presAssocID="{2FE6084D-4D40-4F7C-BDD8-783CD6389CA2}" presName="rootComposite1" presStyleCnt="0"/>
      <dgm:spPr/>
      <dgm:t>
        <a:bodyPr/>
        <a:lstStyle/>
        <a:p>
          <a:endParaRPr lang="en-US"/>
        </a:p>
      </dgm:t>
    </dgm:pt>
    <dgm:pt modelId="{124387C6-7F93-494D-AF25-0577A1EB8C97}" type="pres">
      <dgm:prSet presAssocID="{2FE6084D-4D40-4F7C-BDD8-783CD6389CA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747B0E-CD7C-45CF-A71A-B31D13118B75}" type="pres">
      <dgm:prSet presAssocID="{2FE6084D-4D40-4F7C-BDD8-783CD6389C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AD4F270-47B0-4A74-ADC4-8FB900786D19}" type="pres">
      <dgm:prSet presAssocID="{2FE6084D-4D40-4F7C-BDD8-783CD6389CA2}" presName="hierChild2" presStyleCnt="0"/>
      <dgm:spPr/>
      <dgm:t>
        <a:bodyPr/>
        <a:lstStyle/>
        <a:p>
          <a:endParaRPr lang="en-US"/>
        </a:p>
      </dgm:t>
    </dgm:pt>
    <dgm:pt modelId="{33B55366-9953-4A15-BBC3-E9960D448AF2}" type="pres">
      <dgm:prSet presAssocID="{2370DD45-F30C-441E-B222-B8226145F162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B2EA20E-0FAE-4348-AC08-7D60D5284D52}" type="pres">
      <dgm:prSet presAssocID="{D8CCF9A6-A071-45CC-9D09-61B08C2FD74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17C7455-5D05-4370-83B4-6049381003E5}" type="pres">
      <dgm:prSet presAssocID="{D8CCF9A6-A071-45CC-9D09-61B08C2FD74E}" presName="rootComposite" presStyleCnt="0"/>
      <dgm:spPr/>
      <dgm:t>
        <a:bodyPr/>
        <a:lstStyle/>
        <a:p>
          <a:endParaRPr lang="en-US"/>
        </a:p>
      </dgm:t>
    </dgm:pt>
    <dgm:pt modelId="{8737797E-B654-440C-91D6-88FA02549B5B}" type="pres">
      <dgm:prSet presAssocID="{D8CCF9A6-A071-45CC-9D09-61B08C2FD74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75FDB-A385-408D-9467-01F927CF24C9}" type="pres">
      <dgm:prSet presAssocID="{D8CCF9A6-A071-45CC-9D09-61B08C2FD74E}" presName="rootConnector" presStyleLbl="node2" presStyleIdx="0" presStyleCnt="2"/>
      <dgm:spPr/>
      <dgm:t>
        <a:bodyPr/>
        <a:lstStyle/>
        <a:p>
          <a:endParaRPr lang="en-US"/>
        </a:p>
      </dgm:t>
    </dgm:pt>
    <dgm:pt modelId="{96AEDE5C-B112-4430-93BC-5FA1DDF1B2DE}" type="pres">
      <dgm:prSet presAssocID="{D8CCF9A6-A071-45CC-9D09-61B08C2FD74E}" presName="hierChild4" presStyleCnt="0"/>
      <dgm:spPr/>
      <dgm:t>
        <a:bodyPr/>
        <a:lstStyle/>
        <a:p>
          <a:endParaRPr lang="en-US"/>
        </a:p>
      </dgm:t>
    </dgm:pt>
    <dgm:pt modelId="{9E7A6A1D-89D2-4354-BFC3-D1F3243B3E7C}" type="pres">
      <dgm:prSet presAssocID="{7CA5E0CA-3DC6-42F0-BCC4-C555E6B0E85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F00FED35-75C7-4F5A-8392-E3678BB9FE40}" type="pres">
      <dgm:prSet presAssocID="{E1E64573-E36D-4F25-B41D-52E84F53E9B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8BCA8BC-AE1F-4DD8-927C-603EEC6442E5}" type="pres">
      <dgm:prSet presAssocID="{E1E64573-E36D-4F25-B41D-52E84F53E9BF}" presName="rootComposite" presStyleCnt="0"/>
      <dgm:spPr/>
      <dgm:t>
        <a:bodyPr/>
        <a:lstStyle/>
        <a:p>
          <a:endParaRPr lang="en-US"/>
        </a:p>
      </dgm:t>
    </dgm:pt>
    <dgm:pt modelId="{82E65BA2-99E6-42DC-AF1C-7DCE61EB331F}" type="pres">
      <dgm:prSet presAssocID="{E1E64573-E36D-4F25-B41D-52E84F53E9BF}" presName="rootText" presStyleLbl="node3" presStyleIdx="0" presStyleCnt="4" custLinFactX="-7009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43D4F6-4109-424A-9EAB-AE70E4821933}" type="pres">
      <dgm:prSet presAssocID="{E1E64573-E36D-4F25-B41D-52E84F53E9BF}" presName="rootConnector" presStyleLbl="node3" presStyleIdx="0" presStyleCnt="4"/>
      <dgm:spPr/>
      <dgm:t>
        <a:bodyPr/>
        <a:lstStyle/>
        <a:p>
          <a:endParaRPr lang="en-US"/>
        </a:p>
      </dgm:t>
    </dgm:pt>
    <dgm:pt modelId="{5F07176E-2FF8-473C-80C7-9FF7CD16B468}" type="pres">
      <dgm:prSet presAssocID="{E1E64573-E36D-4F25-B41D-52E84F53E9BF}" presName="hierChild4" presStyleCnt="0"/>
      <dgm:spPr/>
      <dgm:t>
        <a:bodyPr/>
        <a:lstStyle/>
        <a:p>
          <a:endParaRPr lang="en-US"/>
        </a:p>
      </dgm:t>
    </dgm:pt>
    <dgm:pt modelId="{4C66CD53-04D6-4332-98DB-AAC8C2ED34A8}" type="pres">
      <dgm:prSet presAssocID="{E1E64573-E36D-4F25-B41D-52E84F53E9BF}" presName="hierChild5" presStyleCnt="0"/>
      <dgm:spPr/>
      <dgm:t>
        <a:bodyPr/>
        <a:lstStyle/>
        <a:p>
          <a:endParaRPr lang="en-US"/>
        </a:p>
      </dgm:t>
    </dgm:pt>
    <dgm:pt modelId="{793F1EA2-18B2-4429-9D9D-7B7FF0E7BED2}" type="pres">
      <dgm:prSet presAssocID="{CE6E64F3-0393-46D9-8A1C-7259FB86C722}" presName="Name37" presStyleLbl="parChTrans1D3" presStyleIdx="1" presStyleCnt="4"/>
      <dgm:spPr/>
      <dgm:t>
        <a:bodyPr/>
        <a:lstStyle/>
        <a:p>
          <a:endParaRPr lang="en-US"/>
        </a:p>
      </dgm:t>
    </dgm:pt>
    <dgm:pt modelId="{CF4F684F-CC7B-4524-A3B3-CC7BECFF9634}" type="pres">
      <dgm:prSet presAssocID="{3A0294A9-AE04-4014-9EB1-0DF9B4313AC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F421F9A-2754-4D7A-BF1E-09EF2A171060}" type="pres">
      <dgm:prSet presAssocID="{3A0294A9-AE04-4014-9EB1-0DF9B4313ACA}" presName="rootComposite" presStyleCnt="0"/>
      <dgm:spPr/>
      <dgm:t>
        <a:bodyPr/>
        <a:lstStyle/>
        <a:p>
          <a:endParaRPr lang="en-US"/>
        </a:p>
      </dgm:t>
    </dgm:pt>
    <dgm:pt modelId="{6E001B96-4B5C-4DD1-9CA5-93D1671CADB3}" type="pres">
      <dgm:prSet presAssocID="{3A0294A9-AE04-4014-9EB1-0DF9B4313ACA}" presName="rootText" presStyleLbl="node3" presStyleIdx="1" presStyleCnt="4" custLinFactX="-7009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B0B58D-E3A6-4B80-A4CF-2A6A7072F601}" type="pres">
      <dgm:prSet presAssocID="{3A0294A9-AE04-4014-9EB1-0DF9B4313ACA}" presName="rootConnector" presStyleLbl="node3" presStyleIdx="1" presStyleCnt="4"/>
      <dgm:spPr/>
      <dgm:t>
        <a:bodyPr/>
        <a:lstStyle/>
        <a:p>
          <a:endParaRPr lang="en-US"/>
        </a:p>
      </dgm:t>
    </dgm:pt>
    <dgm:pt modelId="{46879446-ACD4-45CE-9152-429091ED8863}" type="pres">
      <dgm:prSet presAssocID="{3A0294A9-AE04-4014-9EB1-0DF9B4313ACA}" presName="hierChild4" presStyleCnt="0"/>
      <dgm:spPr/>
      <dgm:t>
        <a:bodyPr/>
        <a:lstStyle/>
        <a:p>
          <a:endParaRPr lang="en-US"/>
        </a:p>
      </dgm:t>
    </dgm:pt>
    <dgm:pt modelId="{B50301F6-43A3-42B8-B87A-E16FEC7ED78D}" type="pres">
      <dgm:prSet presAssocID="{3A0294A9-AE04-4014-9EB1-0DF9B4313ACA}" presName="hierChild5" presStyleCnt="0"/>
      <dgm:spPr/>
      <dgm:t>
        <a:bodyPr/>
        <a:lstStyle/>
        <a:p>
          <a:endParaRPr lang="en-US"/>
        </a:p>
      </dgm:t>
    </dgm:pt>
    <dgm:pt modelId="{0D615B50-A784-4D21-B248-CF79870415B4}" type="pres">
      <dgm:prSet presAssocID="{D8CCF9A6-A071-45CC-9D09-61B08C2FD74E}" presName="hierChild5" presStyleCnt="0"/>
      <dgm:spPr/>
      <dgm:t>
        <a:bodyPr/>
        <a:lstStyle/>
        <a:p>
          <a:endParaRPr lang="en-US"/>
        </a:p>
      </dgm:t>
    </dgm:pt>
    <dgm:pt modelId="{30D2B2C4-FFBD-4CB8-A7F0-7D812372A5C3}" type="pres">
      <dgm:prSet presAssocID="{097BB861-33B0-44B0-AC17-EE0987F803C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856D163-7D4C-47AB-8B24-7E500EB4A08C}" type="pres">
      <dgm:prSet presAssocID="{31B5F1CB-B8D6-4FE3-A681-E256D08BB7F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BD075CE-170A-46D2-B386-3585C5AD25DA}" type="pres">
      <dgm:prSet presAssocID="{31B5F1CB-B8D6-4FE3-A681-E256D08BB7FE}" presName="rootComposite" presStyleCnt="0"/>
      <dgm:spPr/>
      <dgm:t>
        <a:bodyPr/>
        <a:lstStyle/>
        <a:p>
          <a:endParaRPr lang="en-US"/>
        </a:p>
      </dgm:t>
    </dgm:pt>
    <dgm:pt modelId="{B5C9E954-43F1-4679-A886-EBEA8233CBE0}" type="pres">
      <dgm:prSet presAssocID="{31B5F1CB-B8D6-4FE3-A681-E256D08BB7F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B2F06-B1EB-4C21-A8E4-8CD5AC155277}" type="pres">
      <dgm:prSet presAssocID="{31B5F1CB-B8D6-4FE3-A681-E256D08BB7FE}" presName="rootConnector" presStyleLbl="node2" presStyleIdx="1" presStyleCnt="2"/>
      <dgm:spPr/>
      <dgm:t>
        <a:bodyPr/>
        <a:lstStyle/>
        <a:p>
          <a:endParaRPr lang="en-US"/>
        </a:p>
      </dgm:t>
    </dgm:pt>
    <dgm:pt modelId="{7ED36682-25F1-43B3-8E0A-465023F5C57F}" type="pres">
      <dgm:prSet presAssocID="{31B5F1CB-B8D6-4FE3-A681-E256D08BB7FE}" presName="hierChild4" presStyleCnt="0"/>
      <dgm:spPr/>
      <dgm:t>
        <a:bodyPr/>
        <a:lstStyle/>
        <a:p>
          <a:endParaRPr lang="en-US"/>
        </a:p>
      </dgm:t>
    </dgm:pt>
    <dgm:pt modelId="{D8A1298C-E32B-4F5A-9924-B410636B6356}" type="pres">
      <dgm:prSet presAssocID="{113015F4-1E73-4B18-AFB7-D71CFBE7A079}" presName="Name37" presStyleLbl="parChTrans1D3" presStyleIdx="2" presStyleCnt="4"/>
      <dgm:spPr/>
      <dgm:t>
        <a:bodyPr/>
        <a:lstStyle/>
        <a:p>
          <a:endParaRPr lang="en-US"/>
        </a:p>
      </dgm:t>
    </dgm:pt>
    <dgm:pt modelId="{31725C1E-65BA-4546-8044-F946A811D36A}" type="pres">
      <dgm:prSet presAssocID="{F37A88E8-7BE5-4B7B-8225-A86935A50E7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4BD9BF-1379-4EFD-8937-16C9D94609B0}" type="pres">
      <dgm:prSet presAssocID="{F37A88E8-7BE5-4B7B-8225-A86935A50E7B}" presName="rootComposite" presStyleCnt="0"/>
      <dgm:spPr/>
      <dgm:t>
        <a:bodyPr/>
        <a:lstStyle/>
        <a:p>
          <a:endParaRPr lang="en-US"/>
        </a:p>
      </dgm:t>
    </dgm:pt>
    <dgm:pt modelId="{92269D94-2ADC-4F97-BF09-04344BC2B796}" type="pres">
      <dgm:prSet presAssocID="{F37A88E8-7BE5-4B7B-8225-A86935A50E7B}" presName="rootText" presStyleLbl="node3" presStyleIdx="2" presStyleCnt="4" custLinFactNeighborX="90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27BC37-3929-47D4-8893-C41A217135FE}" type="pres">
      <dgm:prSet presAssocID="{F37A88E8-7BE5-4B7B-8225-A86935A50E7B}" presName="rootConnector" presStyleLbl="node3" presStyleIdx="2" presStyleCnt="4"/>
      <dgm:spPr/>
      <dgm:t>
        <a:bodyPr/>
        <a:lstStyle/>
        <a:p>
          <a:endParaRPr lang="en-US"/>
        </a:p>
      </dgm:t>
    </dgm:pt>
    <dgm:pt modelId="{26552AC0-125F-4FCE-9EA0-316A3DDAF24C}" type="pres">
      <dgm:prSet presAssocID="{F37A88E8-7BE5-4B7B-8225-A86935A50E7B}" presName="hierChild4" presStyleCnt="0"/>
      <dgm:spPr/>
      <dgm:t>
        <a:bodyPr/>
        <a:lstStyle/>
        <a:p>
          <a:endParaRPr lang="en-US"/>
        </a:p>
      </dgm:t>
    </dgm:pt>
    <dgm:pt modelId="{50012677-3636-498D-BC13-8AD6B35560C4}" type="pres">
      <dgm:prSet presAssocID="{F37A88E8-7BE5-4B7B-8225-A86935A50E7B}" presName="hierChild5" presStyleCnt="0"/>
      <dgm:spPr/>
      <dgm:t>
        <a:bodyPr/>
        <a:lstStyle/>
        <a:p>
          <a:endParaRPr lang="en-US"/>
        </a:p>
      </dgm:t>
    </dgm:pt>
    <dgm:pt modelId="{0A5F64E0-E403-4A7D-9EF1-71873B08CD7C}" type="pres">
      <dgm:prSet presAssocID="{D5CFA9DB-FAFF-4A17-BC36-27EBD73FA36F}" presName="Name37" presStyleLbl="parChTrans1D3" presStyleIdx="3" presStyleCnt="4"/>
      <dgm:spPr/>
      <dgm:t>
        <a:bodyPr/>
        <a:lstStyle/>
        <a:p>
          <a:endParaRPr lang="en-US"/>
        </a:p>
      </dgm:t>
    </dgm:pt>
    <dgm:pt modelId="{0BB10911-2A4C-47BC-B8B6-B500C0149CF0}" type="pres">
      <dgm:prSet presAssocID="{5A6B5133-00F8-441C-9E36-841D3E708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A516BD-254F-4D5D-919E-98CABF57F4CD}" type="pres">
      <dgm:prSet presAssocID="{5A6B5133-00F8-441C-9E36-841D3E708C70}" presName="rootComposite" presStyleCnt="0"/>
      <dgm:spPr/>
      <dgm:t>
        <a:bodyPr/>
        <a:lstStyle/>
        <a:p>
          <a:endParaRPr lang="en-US"/>
        </a:p>
      </dgm:t>
    </dgm:pt>
    <dgm:pt modelId="{74EF7543-28B7-48CA-9469-CD910884B803}" type="pres">
      <dgm:prSet presAssocID="{5A6B5133-00F8-441C-9E36-841D3E708C70}" presName="rootText" presStyleLbl="node3" presStyleIdx="3" presStyleCnt="4" custLinFactNeighborX="90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2AE61-170C-4FAD-9C40-C8C593D063CD}" type="pres">
      <dgm:prSet presAssocID="{5A6B5133-00F8-441C-9E36-841D3E708C70}" presName="rootConnector" presStyleLbl="node3" presStyleIdx="3" presStyleCnt="4"/>
      <dgm:spPr/>
      <dgm:t>
        <a:bodyPr/>
        <a:lstStyle/>
        <a:p>
          <a:endParaRPr lang="en-US"/>
        </a:p>
      </dgm:t>
    </dgm:pt>
    <dgm:pt modelId="{13F293AD-118B-4BBC-AF52-099FB100952E}" type="pres">
      <dgm:prSet presAssocID="{5A6B5133-00F8-441C-9E36-841D3E708C70}" presName="hierChild4" presStyleCnt="0"/>
      <dgm:spPr/>
      <dgm:t>
        <a:bodyPr/>
        <a:lstStyle/>
        <a:p>
          <a:endParaRPr lang="en-US"/>
        </a:p>
      </dgm:t>
    </dgm:pt>
    <dgm:pt modelId="{17EA5C9A-E8E7-4BE1-BFCC-A78A769F7D04}" type="pres">
      <dgm:prSet presAssocID="{5A6B5133-00F8-441C-9E36-841D3E708C70}" presName="hierChild5" presStyleCnt="0"/>
      <dgm:spPr/>
      <dgm:t>
        <a:bodyPr/>
        <a:lstStyle/>
        <a:p>
          <a:endParaRPr lang="en-US"/>
        </a:p>
      </dgm:t>
    </dgm:pt>
    <dgm:pt modelId="{0BCFB2EB-A056-4FAD-A30B-A3DC80FDD921}" type="pres">
      <dgm:prSet presAssocID="{31B5F1CB-B8D6-4FE3-A681-E256D08BB7FE}" presName="hierChild5" presStyleCnt="0"/>
      <dgm:spPr/>
      <dgm:t>
        <a:bodyPr/>
        <a:lstStyle/>
        <a:p>
          <a:endParaRPr lang="en-US"/>
        </a:p>
      </dgm:t>
    </dgm:pt>
    <dgm:pt modelId="{F2E39B4E-1DA2-48D1-855D-A57BD2847924}" type="pres">
      <dgm:prSet presAssocID="{2FE6084D-4D40-4F7C-BDD8-783CD6389CA2}" presName="hierChild3" presStyleCnt="0"/>
      <dgm:spPr/>
      <dgm:t>
        <a:bodyPr/>
        <a:lstStyle/>
        <a:p>
          <a:endParaRPr lang="en-US"/>
        </a:p>
      </dgm:t>
    </dgm:pt>
  </dgm:ptLst>
  <dgm:cxnLst>
    <dgm:cxn modelId="{E71A242A-8C92-4F3E-836B-5192ED593CEB}" type="presOf" srcId="{2370DD45-F30C-441E-B222-B8226145F162}" destId="{33B55366-9953-4A15-BBC3-E9960D448AF2}" srcOrd="0" destOrd="0" presId="urn:microsoft.com/office/officeart/2005/8/layout/orgChart1"/>
    <dgm:cxn modelId="{CBE411A4-5F73-4BA7-BB90-2EEE6A5357B6}" type="presOf" srcId="{113015F4-1E73-4B18-AFB7-D71CFBE7A079}" destId="{D8A1298C-E32B-4F5A-9924-B410636B6356}" srcOrd="0" destOrd="0" presId="urn:microsoft.com/office/officeart/2005/8/layout/orgChart1"/>
    <dgm:cxn modelId="{9D74B919-144C-4675-84CC-8B6CA6ECF7DC}" type="presOf" srcId="{F37A88E8-7BE5-4B7B-8225-A86935A50E7B}" destId="{F327BC37-3929-47D4-8893-C41A217135FE}" srcOrd="1" destOrd="0" presId="urn:microsoft.com/office/officeart/2005/8/layout/orgChart1"/>
    <dgm:cxn modelId="{88861451-5BFD-4E12-B2CB-1087CB96E56A}" type="presOf" srcId="{D8CCF9A6-A071-45CC-9D09-61B08C2FD74E}" destId="{E2075FDB-A385-408D-9467-01F927CF24C9}" srcOrd="1" destOrd="0" presId="urn:microsoft.com/office/officeart/2005/8/layout/orgChart1"/>
    <dgm:cxn modelId="{9B0E7E64-4E2A-47CF-B2D2-DAE8E45BB025}" type="presOf" srcId="{E1E64573-E36D-4F25-B41D-52E84F53E9BF}" destId="{5743D4F6-4109-424A-9EAB-AE70E4821933}" srcOrd="1" destOrd="0" presId="urn:microsoft.com/office/officeart/2005/8/layout/orgChart1"/>
    <dgm:cxn modelId="{46DDC118-E2B3-44BE-8A34-E6EA006F45C6}" srcId="{2FE6084D-4D40-4F7C-BDD8-783CD6389CA2}" destId="{31B5F1CB-B8D6-4FE3-A681-E256D08BB7FE}" srcOrd="1" destOrd="0" parTransId="{097BB861-33B0-44B0-AC17-EE0987F803C4}" sibTransId="{6DE658B8-97B0-4AC1-9817-A57C56EE45CD}"/>
    <dgm:cxn modelId="{4F2F0CCA-2302-461B-B23E-88158B1EB3D1}" type="presOf" srcId="{097BB861-33B0-44B0-AC17-EE0987F803C4}" destId="{30D2B2C4-FFBD-4CB8-A7F0-7D812372A5C3}" srcOrd="0" destOrd="0" presId="urn:microsoft.com/office/officeart/2005/8/layout/orgChart1"/>
    <dgm:cxn modelId="{8DEAC66A-52AF-4EDD-982B-0BDE011EE406}" type="presOf" srcId="{3A0294A9-AE04-4014-9EB1-0DF9B4313ACA}" destId="{6E001B96-4B5C-4DD1-9CA5-93D1671CADB3}" srcOrd="0" destOrd="0" presId="urn:microsoft.com/office/officeart/2005/8/layout/orgChart1"/>
    <dgm:cxn modelId="{F487D2FD-B0BC-4266-A2AA-6A61582B5633}" type="presOf" srcId="{31B5F1CB-B8D6-4FE3-A681-E256D08BB7FE}" destId="{36BB2F06-B1EB-4C21-A8E4-8CD5AC155277}" srcOrd="1" destOrd="0" presId="urn:microsoft.com/office/officeart/2005/8/layout/orgChart1"/>
    <dgm:cxn modelId="{24989167-31E6-496E-B9E7-76A17860947C}" srcId="{24B9222A-3933-49FC-8C29-1E650083C63A}" destId="{2FE6084D-4D40-4F7C-BDD8-783CD6389CA2}" srcOrd="0" destOrd="0" parTransId="{3438D2B4-CA81-41B5-AEF7-9B4297FC20F2}" sibTransId="{77F445F0-BBB9-4158-8B6B-9FF0C4F11E32}"/>
    <dgm:cxn modelId="{1C3375AA-234B-4B86-BF68-0F9E632FE08A}" type="presOf" srcId="{2FE6084D-4D40-4F7C-BDD8-783CD6389CA2}" destId="{124387C6-7F93-494D-AF25-0577A1EB8C97}" srcOrd="0" destOrd="0" presId="urn:microsoft.com/office/officeart/2005/8/layout/orgChart1"/>
    <dgm:cxn modelId="{4F11D25E-EE5E-461F-B050-3AB11CEA0878}" type="presOf" srcId="{7CA5E0CA-3DC6-42F0-BCC4-C555E6B0E851}" destId="{9E7A6A1D-89D2-4354-BFC3-D1F3243B3E7C}" srcOrd="0" destOrd="0" presId="urn:microsoft.com/office/officeart/2005/8/layout/orgChart1"/>
    <dgm:cxn modelId="{3DE5C5BC-5236-4289-9E15-421D39496B26}" type="presOf" srcId="{CE6E64F3-0393-46D9-8A1C-7259FB86C722}" destId="{793F1EA2-18B2-4429-9D9D-7B7FF0E7BED2}" srcOrd="0" destOrd="0" presId="urn:microsoft.com/office/officeart/2005/8/layout/orgChart1"/>
    <dgm:cxn modelId="{20C67E9C-FF8A-4F77-8323-BE0FC11C1D10}" srcId="{31B5F1CB-B8D6-4FE3-A681-E256D08BB7FE}" destId="{5A6B5133-00F8-441C-9E36-841D3E708C70}" srcOrd="1" destOrd="0" parTransId="{D5CFA9DB-FAFF-4A17-BC36-27EBD73FA36F}" sibTransId="{8AC88B57-8046-4322-8BC4-C50704E994FF}"/>
    <dgm:cxn modelId="{3271B25F-9D11-48CF-BAA1-821640983E3F}" type="presOf" srcId="{24B9222A-3933-49FC-8C29-1E650083C63A}" destId="{2C46E9C7-C497-46E4-9715-EC6B6BCE735D}" srcOrd="0" destOrd="0" presId="urn:microsoft.com/office/officeart/2005/8/layout/orgChart1"/>
    <dgm:cxn modelId="{97FCBEA7-C253-40F2-ADB8-B9EC33C7AAFA}" type="presOf" srcId="{F37A88E8-7BE5-4B7B-8225-A86935A50E7B}" destId="{92269D94-2ADC-4F97-BF09-04344BC2B796}" srcOrd="0" destOrd="0" presId="urn:microsoft.com/office/officeart/2005/8/layout/orgChart1"/>
    <dgm:cxn modelId="{65411DC7-3319-4A17-BEE3-659FD4641801}" type="presOf" srcId="{3A0294A9-AE04-4014-9EB1-0DF9B4313ACA}" destId="{78B0B58D-E3A6-4B80-A4CF-2A6A7072F601}" srcOrd="1" destOrd="0" presId="urn:microsoft.com/office/officeart/2005/8/layout/orgChart1"/>
    <dgm:cxn modelId="{7C7C86DA-5FA0-44E7-931B-8C85651198B4}" type="presOf" srcId="{E1E64573-E36D-4F25-B41D-52E84F53E9BF}" destId="{82E65BA2-99E6-42DC-AF1C-7DCE61EB331F}" srcOrd="0" destOrd="0" presId="urn:microsoft.com/office/officeart/2005/8/layout/orgChart1"/>
    <dgm:cxn modelId="{04B48BBE-F036-446E-A08B-EF62EDCE157F}" srcId="{31B5F1CB-B8D6-4FE3-A681-E256D08BB7FE}" destId="{F37A88E8-7BE5-4B7B-8225-A86935A50E7B}" srcOrd="0" destOrd="0" parTransId="{113015F4-1E73-4B18-AFB7-D71CFBE7A079}" sibTransId="{2D77C388-C16F-476C-9E4C-3742D34AF10B}"/>
    <dgm:cxn modelId="{5D2C64A0-EFAD-4F0D-8467-A1DCEC012F83}" type="presOf" srcId="{5A6B5133-00F8-441C-9E36-841D3E708C70}" destId="{74EF7543-28B7-48CA-9469-CD910884B803}" srcOrd="0" destOrd="0" presId="urn:microsoft.com/office/officeart/2005/8/layout/orgChart1"/>
    <dgm:cxn modelId="{FD3FE7F3-2CE0-441A-80C6-F943A5FBE995}" srcId="{D8CCF9A6-A071-45CC-9D09-61B08C2FD74E}" destId="{3A0294A9-AE04-4014-9EB1-0DF9B4313ACA}" srcOrd="1" destOrd="0" parTransId="{CE6E64F3-0393-46D9-8A1C-7259FB86C722}" sibTransId="{D974204D-E1D3-4162-BD0A-533A41E460E4}"/>
    <dgm:cxn modelId="{FA0F3186-4C55-4FCF-B0F2-23A1E025FCD9}" srcId="{D8CCF9A6-A071-45CC-9D09-61B08C2FD74E}" destId="{E1E64573-E36D-4F25-B41D-52E84F53E9BF}" srcOrd="0" destOrd="0" parTransId="{7CA5E0CA-3DC6-42F0-BCC4-C555E6B0E851}" sibTransId="{C673B6F4-47C6-44FF-B368-C6B64CF80F07}"/>
    <dgm:cxn modelId="{08B241A9-A2F8-4E9D-9762-1DAEFFAB3339}" type="presOf" srcId="{D5CFA9DB-FAFF-4A17-BC36-27EBD73FA36F}" destId="{0A5F64E0-E403-4A7D-9EF1-71873B08CD7C}" srcOrd="0" destOrd="0" presId="urn:microsoft.com/office/officeart/2005/8/layout/orgChart1"/>
    <dgm:cxn modelId="{1AB82D8B-9BA2-4537-AC3F-57AE1C8E0AF3}" type="presOf" srcId="{2FE6084D-4D40-4F7C-BDD8-783CD6389CA2}" destId="{9F747B0E-CD7C-45CF-A71A-B31D13118B75}" srcOrd="1" destOrd="0" presId="urn:microsoft.com/office/officeart/2005/8/layout/orgChart1"/>
    <dgm:cxn modelId="{5A6421E2-CB91-418E-A9A7-69252E562631}" type="presOf" srcId="{31B5F1CB-B8D6-4FE3-A681-E256D08BB7FE}" destId="{B5C9E954-43F1-4679-A886-EBEA8233CBE0}" srcOrd="0" destOrd="0" presId="urn:microsoft.com/office/officeart/2005/8/layout/orgChart1"/>
    <dgm:cxn modelId="{C6310140-90E3-4C66-8472-E73B7586FFB7}" srcId="{2FE6084D-4D40-4F7C-BDD8-783CD6389CA2}" destId="{D8CCF9A6-A071-45CC-9D09-61B08C2FD74E}" srcOrd="0" destOrd="0" parTransId="{2370DD45-F30C-441E-B222-B8226145F162}" sibTransId="{208E8BFA-BC06-44E1-B12C-F3876E08CBC9}"/>
    <dgm:cxn modelId="{64D64B37-5E2E-4434-BECD-5876C95C96CF}" type="presOf" srcId="{D8CCF9A6-A071-45CC-9D09-61B08C2FD74E}" destId="{8737797E-B654-440C-91D6-88FA02549B5B}" srcOrd="0" destOrd="0" presId="urn:microsoft.com/office/officeart/2005/8/layout/orgChart1"/>
    <dgm:cxn modelId="{9795469E-0A15-432D-BF09-80C46A3CFA7D}" type="presOf" srcId="{5A6B5133-00F8-441C-9E36-841D3E708C70}" destId="{E722AE61-170C-4FAD-9C40-C8C593D063CD}" srcOrd="1" destOrd="0" presId="urn:microsoft.com/office/officeart/2005/8/layout/orgChart1"/>
    <dgm:cxn modelId="{5B82074F-F1D8-46AC-B45D-16E95E1FBB0F}" type="presParOf" srcId="{2C46E9C7-C497-46E4-9715-EC6B6BCE735D}" destId="{3777C974-E8FD-4622-8B3E-F9E648EB6D85}" srcOrd="0" destOrd="0" presId="urn:microsoft.com/office/officeart/2005/8/layout/orgChart1"/>
    <dgm:cxn modelId="{B730E3CB-B794-42DC-9A4E-66449F5995B4}" type="presParOf" srcId="{3777C974-E8FD-4622-8B3E-F9E648EB6D85}" destId="{3D1FD531-E5F3-45D4-B3E1-EDE76FB3FB50}" srcOrd="0" destOrd="0" presId="urn:microsoft.com/office/officeart/2005/8/layout/orgChart1"/>
    <dgm:cxn modelId="{B52CDDC7-226D-4BB5-982A-47190E7D4890}" type="presParOf" srcId="{3D1FD531-E5F3-45D4-B3E1-EDE76FB3FB50}" destId="{124387C6-7F93-494D-AF25-0577A1EB8C97}" srcOrd="0" destOrd="0" presId="urn:microsoft.com/office/officeart/2005/8/layout/orgChart1"/>
    <dgm:cxn modelId="{43F6AC0A-BB88-4659-B084-6B8000A224B7}" type="presParOf" srcId="{3D1FD531-E5F3-45D4-B3E1-EDE76FB3FB50}" destId="{9F747B0E-CD7C-45CF-A71A-B31D13118B75}" srcOrd="1" destOrd="0" presId="urn:microsoft.com/office/officeart/2005/8/layout/orgChart1"/>
    <dgm:cxn modelId="{073A05A0-35F0-474C-9287-CE40A35833D3}" type="presParOf" srcId="{3777C974-E8FD-4622-8B3E-F9E648EB6D85}" destId="{3AD4F270-47B0-4A74-ADC4-8FB900786D19}" srcOrd="1" destOrd="0" presId="urn:microsoft.com/office/officeart/2005/8/layout/orgChart1"/>
    <dgm:cxn modelId="{8675726E-5E40-4A70-B04C-6F20B10326FD}" type="presParOf" srcId="{3AD4F270-47B0-4A74-ADC4-8FB900786D19}" destId="{33B55366-9953-4A15-BBC3-E9960D448AF2}" srcOrd="0" destOrd="0" presId="urn:microsoft.com/office/officeart/2005/8/layout/orgChart1"/>
    <dgm:cxn modelId="{A3456A55-236B-45C6-9115-26A26463B3F2}" type="presParOf" srcId="{3AD4F270-47B0-4A74-ADC4-8FB900786D19}" destId="{AB2EA20E-0FAE-4348-AC08-7D60D5284D52}" srcOrd="1" destOrd="0" presId="urn:microsoft.com/office/officeart/2005/8/layout/orgChart1"/>
    <dgm:cxn modelId="{76D6FCDF-411C-4A04-A687-C3171BBE6E5E}" type="presParOf" srcId="{AB2EA20E-0FAE-4348-AC08-7D60D5284D52}" destId="{417C7455-5D05-4370-83B4-6049381003E5}" srcOrd="0" destOrd="0" presId="urn:microsoft.com/office/officeart/2005/8/layout/orgChart1"/>
    <dgm:cxn modelId="{0AF03471-E3EF-41B6-8BFD-383092BCC0FA}" type="presParOf" srcId="{417C7455-5D05-4370-83B4-6049381003E5}" destId="{8737797E-B654-440C-91D6-88FA02549B5B}" srcOrd="0" destOrd="0" presId="urn:microsoft.com/office/officeart/2005/8/layout/orgChart1"/>
    <dgm:cxn modelId="{BE799251-2A04-42BA-BCBF-DD23D87126FC}" type="presParOf" srcId="{417C7455-5D05-4370-83B4-6049381003E5}" destId="{E2075FDB-A385-408D-9467-01F927CF24C9}" srcOrd="1" destOrd="0" presId="urn:microsoft.com/office/officeart/2005/8/layout/orgChart1"/>
    <dgm:cxn modelId="{2DAB0EFF-010B-4037-A63E-B51B202EF109}" type="presParOf" srcId="{AB2EA20E-0FAE-4348-AC08-7D60D5284D52}" destId="{96AEDE5C-B112-4430-93BC-5FA1DDF1B2DE}" srcOrd="1" destOrd="0" presId="urn:microsoft.com/office/officeart/2005/8/layout/orgChart1"/>
    <dgm:cxn modelId="{A0143D79-2FF8-4C63-9C49-EE0441C3B1FA}" type="presParOf" srcId="{96AEDE5C-B112-4430-93BC-5FA1DDF1B2DE}" destId="{9E7A6A1D-89D2-4354-BFC3-D1F3243B3E7C}" srcOrd="0" destOrd="0" presId="urn:microsoft.com/office/officeart/2005/8/layout/orgChart1"/>
    <dgm:cxn modelId="{76C6BF4C-F0B4-44A5-9604-2A17BDF21BE6}" type="presParOf" srcId="{96AEDE5C-B112-4430-93BC-5FA1DDF1B2DE}" destId="{F00FED35-75C7-4F5A-8392-E3678BB9FE40}" srcOrd="1" destOrd="0" presId="urn:microsoft.com/office/officeart/2005/8/layout/orgChart1"/>
    <dgm:cxn modelId="{21CB84F9-126C-4782-8DE0-40291EF1F9F9}" type="presParOf" srcId="{F00FED35-75C7-4F5A-8392-E3678BB9FE40}" destId="{B8BCA8BC-AE1F-4DD8-927C-603EEC6442E5}" srcOrd="0" destOrd="0" presId="urn:microsoft.com/office/officeart/2005/8/layout/orgChart1"/>
    <dgm:cxn modelId="{7D358956-6F1E-4870-B488-C6836F2B1981}" type="presParOf" srcId="{B8BCA8BC-AE1F-4DD8-927C-603EEC6442E5}" destId="{82E65BA2-99E6-42DC-AF1C-7DCE61EB331F}" srcOrd="0" destOrd="0" presId="urn:microsoft.com/office/officeart/2005/8/layout/orgChart1"/>
    <dgm:cxn modelId="{6E0285A3-4D03-439F-B0AC-BB6D9255D3C5}" type="presParOf" srcId="{B8BCA8BC-AE1F-4DD8-927C-603EEC6442E5}" destId="{5743D4F6-4109-424A-9EAB-AE70E4821933}" srcOrd="1" destOrd="0" presId="urn:microsoft.com/office/officeart/2005/8/layout/orgChart1"/>
    <dgm:cxn modelId="{A24378B4-2C50-46AE-AE06-B789ADDB400E}" type="presParOf" srcId="{F00FED35-75C7-4F5A-8392-E3678BB9FE40}" destId="{5F07176E-2FF8-473C-80C7-9FF7CD16B468}" srcOrd="1" destOrd="0" presId="urn:microsoft.com/office/officeart/2005/8/layout/orgChart1"/>
    <dgm:cxn modelId="{FCFB205F-D3FC-43BE-9C25-F9BD97C0DEF8}" type="presParOf" srcId="{F00FED35-75C7-4F5A-8392-E3678BB9FE40}" destId="{4C66CD53-04D6-4332-98DB-AAC8C2ED34A8}" srcOrd="2" destOrd="0" presId="urn:microsoft.com/office/officeart/2005/8/layout/orgChart1"/>
    <dgm:cxn modelId="{6D653E39-48C0-433D-BC25-1961E882BC3B}" type="presParOf" srcId="{96AEDE5C-B112-4430-93BC-5FA1DDF1B2DE}" destId="{793F1EA2-18B2-4429-9D9D-7B7FF0E7BED2}" srcOrd="2" destOrd="0" presId="urn:microsoft.com/office/officeart/2005/8/layout/orgChart1"/>
    <dgm:cxn modelId="{ED975B89-5096-429A-834B-99167A24549D}" type="presParOf" srcId="{96AEDE5C-B112-4430-93BC-5FA1DDF1B2DE}" destId="{CF4F684F-CC7B-4524-A3B3-CC7BECFF9634}" srcOrd="3" destOrd="0" presId="urn:microsoft.com/office/officeart/2005/8/layout/orgChart1"/>
    <dgm:cxn modelId="{B7BF8E60-0915-4010-B403-A3C1D3423D5E}" type="presParOf" srcId="{CF4F684F-CC7B-4524-A3B3-CC7BECFF9634}" destId="{EF421F9A-2754-4D7A-BF1E-09EF2A171060}" srcOrd="0" destOrd="0" presId="urn:microsoft.com/office/officeart/2005/8/layout/orgChart1"/>
    <dgm:cxn modelId="{D37E5817-B4EF-4735-A4A1-A304DEE0CDCC}" type="presParOf" srcId="{EF421F9A-2754-4D7A-BF1E-09EF2A171060}" destId="{6E001B96-4B5C-4DD1-9CA5-93D1671CADB3}" srcOrd="0" destOrd="0" presId="urn:microsoft.com/office/officeart/2005/8/layout/orgChart1"/>
    <dgm:cxn modelId="{E823815B-7C2F-46C8-BCF9-A7AC4FEFDDE5}" type="presParOf" srcId="{EF421F9A-2754-4D7A-BF1E-09EF2A171060}" destId="{78B0B58D-E3A6-4B80-A4CF-2A6A7072F601}" srcOrd="1" destOrd="0" presId="urn:microsoft.com/office/officeart/2005/8/layout/orgChart1"/>
    <dgm:cxn modelId="{E76FE257-7B10-41D4-9E8D-CFE0BFC363E5}" type="presParOf" srcId="{CF4F684F-CC7B-4524-A3B3-CC7BECFF9634}" destId="{46879446-ACD4-45CE-9152-429091ED8863}" srcOrd="1" destOrd="0" presId="urn:microsoft.com/office/officeart/2005/8/layout/orgChart1"/>
    <dgm:cxn modelId="{A8A50E32-A958-4C5D-BC9B-E457E3A22C37}" type="presParOf" srcId="{CF4F684F-CC7B-4524-A3B3-CC7BECFF9634}" destId="{B50301F6-43A3-42B8-B87A-E16FEC7ED78D}" srcOrd="2" destOrd="0" presId="urn:microsoft.com/office/officeart/2005/8/layout/orgChart1"/>
    <dgm:cxn modelId="{6D781063-E4E2-41FC-BE4A-BC1BC7DDF8DC}" type="presParOf" srcId="{AB2EA20E-0FAE-4348-AC08-7D60D5284D52}" destId="{0D615B50-A784-4D21-B248-CF79870415B4}" srcOrd="2" destOrd="0" presId="urn:microsoft.com/office/officeart/2005/8/layout/orgChart1"/>
    <dgm:cxn modelId="{B7E43E61-EEEC-4820-8A7C-2955496E9525}" type="presParOf" srcId="{3AD4F270-47B0-4A74-ADC4-8FB900786D19}" destId="{30D2B2C4-FFBD-4CB8-A7F0-7D812372A5C3}" srcOrd="2" destOrd="0" presId="urn:microsoft.com/office/officeart/2005/8/layout/orgChart1"/>
    <dgm:cxn modelId="{6D03BC46-972D-4684-BB0F-7ECD9C2993E9}" type="presParOf" srcId="{3AD4F270-47B0-4A74-ADC4-8FB900786D19}" destId="{8856D163-7D4C-47AB-8B24-7E500EB4A08C}" srcOrd="3" destOrd="0" presId="urn:microsoft.com/office/officeart/2005/8/layout/orgChart1"/>
    <dgm:cxn modelId="{E7EE54AA-A15C-4592-9F29-5DA2C3556B7D}" type="presParOf" srcId="{8856D163-7D4C-47AB-8B24-7E500EB4A08C}" destId="{7BD075CE-170A-46D2-B386-3585C5AD25DA}" srcOrd="0" destOrd="0" presId="urn:microsoft.com/office/officeart/2005/8/layout/orgChart1"/>
    <dgm:cxn modelId="{61AF7F60-FC42-4140-9E6D-42846F1FC453}" type="presParOf" srcId="{7BD075CE-170A-46D2-B386-3585C5AD25DA}" destId="{B5C9E954-43F1-4679-A886-EBEA8233CBE0}" srcOrd="0" destOrd="0" presId="urn:microsoft.com/office/officeart/2005/8/layout/orgChart1"/>
    <dgm:cxn modelId="{3F465A58-F292-4C75-9A0C-748C026B2B67}" type="presParOf" srcId="{7BD075CE-170A-46D2-B386-3585C5AD25DA}" destId="{36BB2F06-B1EB-4C21-A8E4-8CD5AC155277}" srcOrd="1" destOrd="0" presId="urn:microsoft.com/office/officeart/2005/8/layout/orgChart1"/>
    <dgm:cxn modelId="{6990F0BA-58A2-4CCA-B4AD-220B0314F057}" type="presParOf" srcId="{8856D163-7D4C-47AB-8B24-7E500EB4A08C}" destId="{7ED36682-25F1-43B3-8E0A-465023F5C57F}" srcOrd="1" destOrd="0" presId="urn:microsoft.com/office/officeart/2005/8/layout/orgChart1"/>
    <dgm:cxn modelId="{D3C03BB5-4276-427F-8CA0-6BE4DE567AE2}" type="presParOf" srcId="{7ED36682-25F1-43B3-8E0A-465023F5C57F}" destId="{D8A1298C-E32B-4F5A-9924-B410636B6356}" srcOrd="0" destOrd="0" presId="urn:microsoft.com/office/officeart/2005/8/layout/orgChart1"/>
    <dgm:cxn modelId="{BEEA7B8C-A1CE-4FFA-9C11-EC65BE8BFE1F}" type="presParOf" srcId="{7ED36682-25F1-43B3-8E0A-465023F5C57F}" destId="{31725C1E-65BA-4546-8044-F946A811D36A}" srcOrd="1" destOrd="0" presId="urn:microsoft.com/office/officeart/2005/8/layout/orgChart1"/>
    <dgm:cxn modelId="{6A7A50BC-BF06-483F-837D-1D257F4ED971}" type="presParOf" srcId="{31725C1E-65BA-4546-8044-F946A811D36A}" destId="{1A4BD9BF-1379-4EFD-8937-16C9D94609B0}" srcOrd="0" destOrd="0" presId="urn:microsoft.com/office/officeart/2005/8/layout/orgChart1"/>
    <dgm:cxn modelId="{FC84A372-661D-48A1-83BC-AEBD27FC3F9F}" type="presParOf" srcId="{1A4BD9BF-1379-4EFD-8937-16C9D94609B0}" destId="{92269D94-2ADC-4F97-BF09-04344BC2B796}" srcOrd="0" destOrd="0" presId="urn:microsoft.com/office/officeart/2005/8/layout/orgChart1"/>
    <dgm:cxn modelId="{AC4EFDB5-35B9-4521-8B72-807D964E3059}" type="presParOf" srcId="{1A4BD9BF-1379-4EFD-8937-16C9D94609B0}" destId="{F327BC37-3929-47D4-8893-C41A217135FE}" srcOrd="1" destOrd="0" presId="urn:microsoft.com/office/officeart/2005/8/layout/orgChart1"/>
    <dgm:cxn modelId="{49230D9C-EE21-468C-9B94-D74983451987}" type="presParOf" srcId="{31725C1E-65BA-4546-8044-F946A811D36A}" destId="{26552AC0-125F-4FCE-9EA0-316A3DDAF24C}" srcOrd="1" destOrd="0" presId="urn:microsoft.com/office/officeart/2005/8/layout/orgChart1"/>
    <dgm:cxn modelId="{F4EF7A28-579B-4415-B688-DA2859183156}" type="presParOf" srcId="{31725C1E-65BA-4546-8044-F946A811D36A}" destId="{50012677-3636-498D-BC13-8AD6B35560C4}" srcOrd="2" destOrd="0" presId="urn:microsoft.com/office/officeart/2005/8/layout/orgChart1"/>
    <dgm:cxn modelId="{9F5163F6-DA69-4753-986D-88D8408B440B}" type="presParOf" srcId="{7ED36682-25F1-43B3-8E0A-465023F5C57F}" destId="{0A5F64E0-E403-4A7D-9EF1-71873B08CD7C}" srcOrd="2" destOrd="0" presId="urn:microsoft.com/office/officeart/2005/8/layout/orgChart1"/>
    <dgm:cxn modelId="{CC644CED-8C45-463E-A60F-3812F7B61E94}" type="presParOf" srcId="{7ED36682-25F1-43B3-8E0A-465023F5C57F}" destId="{0BB10911-2A4C-47BC-B8B6-B500C0149CF0}" srcOrd="3" destOrd="0" presId="urn:microsoft.com/office/officeart/2005/8/layout/orgChart1"/>
    <dgm:cxn modelId="{0A96F122-89FA-4C5C-8E23-40D05DE7A05B}" type="presParOf" srcId="{0BB10911-2A4C-47BC-B8B6-B500C0149CF0}" destId="{5DA516BD-254F-4D5D-919E-98CABF57F4CD}" srcOrd="0" destOrd="0" presId="urn:microsoft.com/office/officeart/2005/8/layout/orgChart1"/>
    <dgm:cxn modelId="{A8B0792C-3AA4-4EAB-8AEB-C7E99090529C}" type="presParOf" srcId="{5DA516BD-254F-4D5D-919E-98CABF57F4CD}" destId="{74EF7543-28B7-48CA-9469-CD910884B803}" srcOrd="0" destOrd="0" presId="urn:microsoft.com/office/officeart/2005/8/layout/orgChart1"/>
    <dgm:cxn modelId="{931D30F7-B0EC-46E4-8EEA-C9DE65F090F9}" type="presParOf" srcId="{5DA516BD-254F-4D5D-919E-98CABF57F4CD}" destId="{E722AE61-170C-4FAD-9C40-C8C593D063CD}" srcOrd="1" destOrd="0" presId="urn:microsoft.com/office/officeart/2005/8/layout/orgChart1"/>
    <dgm:cxn modelId="{AC6ADE1A-60EF-4EAE-92A5-E731F636705C}" type="presParOf" srcId="{0BB10911-2A4C-47BC-B8B6-B500C0149CF0}" destId="{13F293AD-118B-4BBC-AF52-099FB100952E}" srcOrd="1" destOrd="0" presId="urn:microsoft.com/office/officeart/2005/8/layout/orgChart1"/>
    <dgm:cxn modelId="{09E208F1-2407-4759-92F4-CF3E73FB8471}" type="presParOf" srcId="{0BB10911-2A4C-47BC-B8B6-B500C0149CF0}" destId="{17EA5C9A-E8E7-4BE1-BFCC-A78A769F7D04}" srcOrd="2" destOrd="0" presId="urn:microsoft.com/office/officeart/2005/8/layout/orgChart1"/>
    <dgm:cxn modelId="{967EEE11-D39D-4049-8EF9-F4A2A694BBBB}" type="presParOf" srcId="{8856D163-7D4C-47AB-8B24-7E500EB4A08C}" destId="{0BCFB2EB-A056-4FAD-A30B-A3DC80FDD921}" srcOrd="2" destOrd="0" presId="urn:microsoft.com/office/officeart/2005/8/layout/orgChart1"/>
    <dgm:cxn modelId="{C6847758-1509-48D1-995E-6F4126A70789}" type="presParOf" srcId="{3777C974-E8FD-4622-8B3E-F9E648EB6D85}" destId="{F2E39B4E-1DA2-48D1-855D-A57BD28479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1D09B-4B67-4324-AA36-89D5281472C6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1ACCB80-31DE-479E-8B75-632A09B0EB1E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723E0CA0-1E18-408C-9BCB-B216BF89C826}" type="parTrans" cxnId="{4BEFD5CB-5AF1-40C8-8AB7-8D767F9879A5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C28155F-C077-48EA-ABAA-51B0BCC4DC97}" type="sibTrans" cxnId="{4BEFD5CB-5AF1-40C8-8AB7-8D767F9879A5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1B2DF3E-A67B-4829-9B87-6F9D6503FDA6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ByteArrayInputStream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7DBCBEF4-2484-4A25-BBB9-04DF1DDF5B55}" type="parTrans" cxnId="{2EA04E10-CD51-48C0-9F2B-90BFCEC279CE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6CDB42-E6EF-47E5-9E1F-2A5B66D34E4E}" type="sibTrans" cxnId="{2EA04E10-CD51-48C0-9F2B-90BFCEC279C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84B7D66-0C89-405C-BCD2-BD8AC9D6CF6B}">
      <dgm:prSet phldrT="[Text]" custT="1"/>
      <dgm:spPr/>
      <dgm:t>
        <a:bodyPr/>
        <a:lstStyle/>
        <a:p>
          <a:r>
            <a:rPr lang="en-US" sz="1200" b="1" dirty="0" smtClean="0">
              <a:latin typeface="Arial" pitchFamily="34" charset="0"/>
              <a:cs typeface="Arial" pitchFamily="34" charset="0"/>
            </a:rPr>
            <a:t>FileInputStream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29296761-BDDB-45C9-9F57-B30058099CF0}" type="parTrans" cxnId="{78ADD68B-B2C3-490E-8BFA-DBAA471649C5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2D12DBC-A9CD-4F2A-8590-DCE0E05D2F44}" type="sibTrans" cxnId="{78ADD68B-B2C3-490E-8BFA-DBAA471649C5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E7E2E19-2229-42F6-BF1D-076CC668495D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FilterInputStream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C1BB1AB7-DCC0-4476-9490-11D04F09F214}" type="parTrans" cxnId="{869813ED-F8E2-4174-97C6-B4279DB1F26C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9C8EF4E-6208-47B7-BD21-A49B5938A0BB}" type="sibTrans" cxnId="{869813ED-F8E2-4174-97C6-B4279DB1F26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562D6D2-EB80-4105-8313-7B7DDB4ADD26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ObjectInputStream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93B1D3EC-9D1F-4AAE-85A9-FFF1F9A125FC}" type="parTrans" cxnId="{09EABBC2-8EF7-4526-AA87-E9B53A59608A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AF8C1DB-EC72-4D6F-83B2-78E94AA58458}" type="sibTrans" cxnId="{09EABBC2-8EF7-4526-AA87-E9B53A59608A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9ABB22B-C9E6-49E3-B2AC-3EAF84C493D7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PipedInputStream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20E3D7B8-72FE-4E9D-BF46-DDD2C362CA53}" type="parTrans" cxnId="{D7F6E4B8-D110-405F-A8DB-50AEC3600D32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40445E4-D967-4DDB-B50D-317A2D34EC8D}" type="sibTrans" cxnId="{D7F6E4B8-D110-405F-A8DB-50AEC3600D3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A662F0C-783B-48FF-9971-6237B91BBCCC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LineInputNumberStream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29FBA50C-F31A-4E8C-A62B-EFE421AA9C1F}" type="parTrans" cxnId="{234068B4-E6BE-4E81-A61A-2B006188D129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1222F5E-6A4D-492B-AB02-D3F5168B6732}" type="sibTrans" cxnId="{234068B4-E6BE-4E81-A61A-2B006188D12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D78DD95-A242-4F83-8E1D-D41D60A89F8F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BufferedInputStream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6C1AB5C8-0CEE-49A8-8C0A-B954F9313840}" type="parTrans" cxnId="{89B5C66F-54D0-4FFF-B6D5-8F432E26356F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0EBCEEE-C5EA-48DD-A83F-38B8C9F44328}" type="sibTrans" cxnId="{89B5C66F-54D0-4FFF-B6D5-8F432E26356F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81CA19B-0F6D-4EFC-91CC-7AB74D41A164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DataInputStream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3EC2B3A7-CDA5-416B-A91A-5C8CE8EC6409}" type="parTrans" cxnId="{06FBB833-8C69-45E5-A55A-97F8A736E249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2BA2A48-57C0-4143-8586-D85DFBD5073E}" type="sibTrans" cxnId="{06FBB833-8C69-45E5-A55A-97F8A736E24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46EB70C-8212-400E-B435-D2CACCCCA9C4}">
      <dgm:prSet phldrT="[Text]" custT="1"/>
      <dgm:spPr/>
      <dgm:t>
        <a:bodyPr/>
        <a:lstStyle/>
        <a:p>
          <a:r>
            <a:rPr lang="en-US" sz="1200" b="1" smtClean="0">
              <a:latin typeface="Arial" pitchFamily="34" charset="0"/>
              <a:cs typeface="Arial" pitchFamily="34" charset="0"/>
            </a:rPr>
            <a:t>PushBackInputStream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481A6A8A-56C9-4780-BD00-EA91FAB24A0F}" type="parTrans" cxnId="{D375A5FE-0007-4629-872C-8F918F472A83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D8EFF9F-5204-4893-920A-718C8F535535}" type="sibTrans" cxnId="{D375A5FE-0007-4629-872C-8F918F472A83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66C3D49D-1E00-44B4-9608-568D9260ADCB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StringBufferInputStream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C1D56DEA-13C0-4B17-837D-5AD77A0E9E1D}" type="parTrans" cxnId="{F46991D3-E528-428B-9F4C-703A83732C7F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606D77DD-19A2-47E5-BAE2-57DCF4D0F8E1}" type="sibTrans" cxnId="{F46991D3-E528-428B-9F4C-703A83732C7F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356BC7D-5320-4AB6-A061-B92EC2C1F5EF}">
      <dgm:prSet phldrT="[Text]" custT="1"/>
      <dgm:spPr/>
      <dgm:t>
        <a:bodyPr/>
        <a:lstStyle/>
        <a:p>
          <a:r>
            <a:rPr lang="en-US" sz="1200" b="1" dirty="0" err="1" smtClean="0">
              <a:latin typeface="Arial" pitchFamily="34" charset="0"/>
              <a:cs typeface="Arial" pitchFamily="34" charset="0"/>
            </a:rPr>
            <a:t>SequenceInputStream</a:t>
          </a:r>
          <a:endParaRPr lang="en-US" sz="1200" b="1" dirty="0">
            <a:latin typeface="Arial" pitchFamily="34" charset="0"/>
            <a:cs typeface="Arial" pitchFamily="34" charset="0"/>
          </a:endParaRPr>
        </a:p>
      </dgm:t>
    </dgm:pt>
    <dgm:pt modelId="{4EF7A07C-37DE-4641-885E-8BA050497291}" type="parTrans" cxnId="{4EE25074-27CB-42AE-9779-75876281A050}">
      <dgm:prSet custT="1"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4573F34-C2F7-4E8C-8661-6294D1AEC12C}" type="sibTrans" cxnId="{4EE25074-27CB-42AE-9779-75876281A05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CF8DA6E-9E89-40E9-871C-79CB5BDF9BE8}" type="pres">
      <dgm:prSet presAssocID="{12A1D09B-4B67-4324-AA36-89D5281472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F1BB3F-CAB8-4C64-9D96-EA166069C8AE}" type="pres">
      <dgm:prSet presAssocID="{91ACCB80-31DE-479E-8B75-632A09B0EB1E}" presName="root1" presStyleCnt="0"/>
      <dgm:spPr/>
      <dgm:t>
        <a:bodyPr/>
        <a:lstStyle/>
        <a:p>
          <a:endParaRPr lang="en-US"/>
        </a:p>
      </dgm:t>
    </dgm:pt>
    <dgm:pt modelId="{ECA16C06-D319-45B7-B907-D08723BC333D}" type="pres">
      <dgm:prSet presAssocID="{91ACCB80-31DE-479E-8B75-632A09B0EB1E}" presName="LevelOneTextNode" presStyleLbl="node0" presStyleIdx="0" presStyleCnt="1" custScaleX="123913" custScaleY="88355" custLinFactNeighborX="-68685" custLinFactNeighborY="-53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B5D18-6C4C-4130-91B4-2352C75E55FA}" type="pres">
      <dgm:prSet presAssocID="{91ACCB80-31DE-479E-8B75-632A09B0EB1E}" presName="level2hierChild" presStyleCnt="0"/>
      <dgm:spPr/>
      <dgm:t>
        <a:bodyPr/>
        <a:lstStyle/>
        <a:p>
          <a:endParaRPr lang="en-US"/>
        </a:p>
      </dgm:t>
    </dgm:pt>
    <dgm:pt modelId="{A61D97AB-2308-480A-ADCE-DCC5D9D04397}" type="pres">
      <dgm:prSet presAssocID="{7DBCBEF4-2484-4A25-BBB9-04DF1DDF5B55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D8413A3E-E87C-43CA-A08D-CC764011024A}" type="pres">
      <dgm:prSet presAssocID="{7DBCBEF4-2484-4A25-BBB9-04DF1DDF5B55}" presName="connTx" presStyleLbl="parChTrans1D2" presStyleIdx="0" presStyleCnt="7"/>
      <dgm:spPr/>
      <dgm:t>
        <a:bodyPr/>
        <a:lstStyle/>
        <a:p>
          <a:endParaRPr lang="en-US"/>
        </a:p>
      </dgm:t>
    </dgm:pt>
    <dgm:pt modelId="{EB336C55-B687-4C46-A039-1F9996490570}" type="pres">
      <dgm:prSet presAssocID="{C1B2DF3E-A67B-4829-9B87-6F9D6503FDA6}" presName="root2" presStyleCnt="0"/>
      <dgm:spPr/>
      <dgm:t>
        <a:bodyPr/>
        <a:lstStyle/>
        <a:p>
          <a:endParaRPr lang="en-US"/>
        </a:p>
      </dgm:t>
    </dgm:pt>
    <dgm:pt modelId="{4DE81534-420D-4A7F-9174-7BA62169A591}" type="pres">
      <dgm:prSet presAssocID="{C1B2DF3E-A67B-4829-9B87-6F9D6503FDA6}" presName="LevelTwoTextNode" presStyleLbl="node2" presStyleIdx="0" presStyleCnt="7" custScaleX="199995" custScaleY="82812" custLinFactNeighborX="-17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452B9-9C7F-436A-90F4-C542C4FED045}" type="pres">
      <dgm:prSet presAssocID="{C1B2DF3E-A67B-4829-9B87-6F9D6503FDA6}" presName="level3hierChild" presStyleCnt="0"/>
      <dgm:spPr/>
      <dgm:t>
        <a:bodyPr/>
        <a:lstStyle/>
        <a:p>
          <a:endParaRPr lang="en-US"/>
        </a:p>
      </dgm:t>
    </dgm:pt>
    <dgm:pt modelId="{DBA69E00-82A6-4629-97C4-327C4FB63F9E}" type="pres">
      <dgm:prSet presAssocID="{29296761-BDDB-45C9-9F57-B30058099CF0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D516B33B-4CC0-4A14-B507-24B91B8BBA92}" type="pres">
      <dgm:prSet presAssocID="{29296761-BDDB-45C9-9F57-B30058099CF0}" presName="connTx" presStyleLbl="parChTrans1D2" presStyleIdx="1" presStyleCnt="7"/>
      <dgm:spPr/>
      <dgm:t>
        <a:bodyPr/>
        <a:lstStyle/>
        <a:p>
          <a:endParaRPr lang="en-US"/>
        </a:p>
      </dgm:t>
    </dgm:pt>
    <dgm:pt modelId="{104FFF4D-9EAF-4108-8B45-E27C66AA1068}" type="pres">
      <dgm:prSet presAssocID="{984B7D66-0C89-405C-BCD2-BD8AC9D6CF6B}" presName="root2" presStyleCnt="0"/>
      <dgm:spPr/>
      <dgm:t>
        <a:bodyPr/>
        <a:lstStyle/>
        <a:p>
          <a:endParaRPr lang="en-US"/>
        </a:p>
      </dgm:t>
    </dgm:pt>
    <dgm:pt modelId="{F8146BC8-F41C-473A-A0B2-042CC6A4E709}" type="pres">
      <dgm:prSet presAssocID="{984B7D66-0C89-405C-BCD2-BD8AC9D6CF6B}" presName="LevelTwoTextNode" presStyleLbl="node2" presStyleIdx="1" presStyleCnt="7" custScaleX="197373" custLinFactNeighborX="-17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5720D-A06E-4728-A9C8-B74F1BC8D9B8}" type="pres">
      <dgm:prSet presAssocID="{984B7D66-0C89-405C-BCD2-BD8AC9D6CF6B}" presName="level3hierChild" presStyleCnt="0"/>
      <dgm:spPr/>
      <dgm:t>
        <a:bodyPr/>
        <a:lstStyle/>
        <a:p>
          <a:endParaRPr lang="en-US"/>
        </a:p>
      </dgm:t>
    </dgm:pt>
    <dgm:pt modelId="{F0CEEBF9-80CF-42D8-BE18-A76C32F2170F}" type="pres">
      <dgm:prSet presAssocID="{C1BB1AB7-DCC0-4476-9490-11D04F09F214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12837B0C-DCD9-4C19-A7DB-53B63D629517}" type="pres">
      <dgm:prSet presAssocID="{C1BB1AB7-DCC0-4476-9490-11D04F09F214}" presName="connTx" presStyleLbl="parChTrans1D2" presStyleIdx="2" presStyleCnt="7"/>
      <dgm:spPr/>
      <dgm:t>
        <a:bodyPr/>
        <a:lstStyle/>
        <a:p>
          <a:endParaRPr lang="en-US"/>
        </a:p>
      </dgm:t>
    </dgm:pt>
    <dgm:pt modelId="{7E50915C-7E36-4BF0-9B41-E12C83BC89D3}" type="pres">
      <dgm:prSet presAssocID="{9E7E2E19-2229-42F6-BF1D-076CC668495D}" presName="root2" presStyleCnt="0"/>
      <dgm:spPr/>
      <dgm:t>
        <a:bodyPr/>
        <a:lstStyle/>
        <a:p>
          <a:endParaRPr lang="en-US"/>
        </a:p>
      </dgm:t>
    </dgm:pt>
    <dgm:pt modelId="{70D160BE-9AE2-4869-83C7-A96A5A0C970E}" type="pres">
      <dgm:prSet presAssocID="{9E7E2E19-2229-42F6-BF1D-076CC668495D}" presName="LevelTwoTextNode" presStyleLbl="node2" presStyleIdx="2" presStyleCnt="7" custScaleX="200286" custLinFactNeighborX="-17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D913BA-6047-4618-B305-06D9CC38B705}" type="pres">
      <dgm:prSet presAssocID="{9E7E2E19-2229-42F6-BF1D-076CC668495D}" presName="level3hierChild" presStyleCnt="0"/>
      <dgm:spPr/>
      <dgm:t>
        <a:bodyPr/>
        <a:lstStyle/>
        <a:p>
          <a:endParaRPr lang="en-US"/>
        </a:p>
      </dgm:t>
    </dgm:pt>
    <dgm:pt modelId="{FB7FDB7F-B9C6-4AC9-8176-255AE199FBF3}" type="pres">
      <dgm:prSet presAssocID="{6C1AB5C8-0CEE-49A8-8C0A-B954F9313840}" presName="conn2-1" presStyleLbl="parChTrans1D3" presStyleIdx="0" presStyleCnt="4" custScaleX="2000000"/>
      <dgm:spPr/>
      <dgm:t>
        <a:bodyPr/>
        <a:lstStyle/>
        <a:p>
          <a:endParaRPr lang="en-US"/>
        </a:p>
      </dgm:t>
    </dgm:pt>
    <dgm:pt modelId="{C44CDF92-11D1-4C2F-AD61-C8889751186C}" type="pres">
      <dgm:prSet presAssocID="{6C1AB5C8-0CEE-49A8-8C0A-B954F9313840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26519B6-A0F1-401B-BAD0-F034994FCC3F}" type="pres">
      <dgm:prSet presAssocID="{BD78DD95-A242-4F83-8E1D-D41D60A89F8F}" presName="root2" presStyleCnt="0"/>
      <dgm:spPr/>
      <dgm:t>
        <a:bodyPr/>
        <a:lstStyle/>
        <a:p>
          <a:endParaRPr lang="en-US"/>
        </a:p>
      </dgm:t>
    </dgm:pt>
    <dgm:pt modelId="{16B78BAC-6A7A-4250-BAA2-60AF897D1195}" type="pres">
      <dgm:prSet presAssocID="{BD78DD95-A242-4F83-8E1D-D41D60A89F8F}" presName="LevelTwoTextNode" presStyleLbl="node3" presStyleIdx="0" presStyleCnt="4" custScaleX="195931" custLinFactNeighborX="31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1AED8-27C1-4843-89B0-13BEC3FD14FD}" type="pres">
      <dgm:prSet presAssocID="{BD78DD95-A242-4F83-8E1D-D41D60A89F8F}" presName="level3hierChild" presStyleCnt="0"/>
      <dgm:spPr/>
      <dgm:t>
        <a:bodyPr/>
        <a:lstStyle/>
        <a:p>
          <a:endParaRPr lang="en-US"/>
        </a:p>
      </dgm:t>
    </dgm:pt>
    <dgm:pt modelId="{A60925DB-0040-458E-B38B-01132A709D9A}" type="pres">
      <dgm:prSet presAssocID="{3EC2B3A7-CDA5-416B-A91A-5C8CE8EC6409}" presName="conn2-1" presStyleLbl="parChTrans1D3" presStyleIdx="1" presStyleCnt="4" custScaleX="2000000"/>
      <dgm:spPr/>
      <dgm:t>
        <a:bodyPr/>
        <a:lstStyle/>
        <a:p>
          <a:endParaRPr lang="en-US"/>
        </a:p>
      </dgm:t>
    </dgm:pt>
    <dgm:pt modelId="{63026223-0EBB-4901-815C-F7ED456BC3D8}" type="pres">
      <dgm:prSet presAssocID="{3EC2B3A7-CDA5-416B-A91A-5C8CE8EC6409}" presName="connTx" presStyleLbl="parChTrans1D3" presStyleIdx="1" presStyleCnt="4"/>
      <dgm:spPr/>
      <dgm:t>
        <a:bodyPr/>
        <a:lstStyle/>
        <a:p>
          <a:endParaRPr lang="en-US"/>
        </a:p>
      </dgm:t>
    </dgm:pt>
    <dgm:pt modelId="{2EDF64B6-A3D7-4124-9643-0357075ED068}" type="pres">
      <dgm:prSet presAssocID="{F81CA19B-0F6D-4EFC-91CC-7AB74D41A164}" presName="root2" presStyleCnt="0"/>
      <dgm:spPr/>
      <dgm:t>
        <a:bodyPr/>
        <a:lstStyle/>
        <a:p>
          <a:endParaRPr lang="en-US"/>
        </a:p>
      </dgm:t>
    </dgm:pt>
    <dgm:pt modelId="{0D3DA397-099B-44FC-AC0F-13E22A531335}" type="pres">
      <dgm:prSet presAssocID="{F81CA19B-0F6D-4EFC-91CC-7AB74D41A164}" presName="LevelTwoTextNode" presStyleLbl="node3" presStyleIdx="1" presStyleCnt="4" custScaleX="197702" custLinFactNeighborX="31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EF1423-4AF5-4643-B4D3-0DACC6C48FB4}" type="pres">
      <dgm:prSet presAssocID="{F81CA19B-0F6D-4EFC-91CC-7AB74D41A164}" presName="level3hierChild" presStyleCnt="0"/>
      <dgm:spPr/>
      <dgm:t>
        <a:bodyPr/>
        <a:lstStyle/>
        <a:p>
          <a:endParaRPr lang="en-US"/>
        </a:p>
      </dgm:t>
    </dgm:pt>
    <dgm:pt modelId="{6562C5D3-FAA5-44C9-A752-DE26875FD78A}" type="pres">
      <dgm:prSet presAssocID="{29FBA50C-F31A-4E8C-A62B-EFE421AA9C1F}" presName="conn2-1" presStyleLbl="parChTrans1D3" presStyleIdx="2" presStyleCnt="4" custScaleX="2000000"/>
      <dgm:spPr/>
      <dgm:t>
        <a:bodyPr/>
        <a:lstStyle/>
        <a:p>
          <a:endParaRPr lang="en-US"/>
        </a:p>
      </dgm:t>
    </dgm:pt>
    <dgm:pt modelId="{1E2FAD39-0245-4BFE-BB0D-537D0E0A08B9}" type="pres">
      <dgm:prSet presAssocID="{29FBA50C-F31A-4E8C-A62B-EFE421AA9C1F}" presName="connTx" presStyleLbl="parChTrans1D3" presStyleIdx="2" presStyleCnt="4"/>
      <dgm:spPr/>
      <dgm:t>
        <a:bodyPr/>
        <a:lstStyle/>
        <a:p>
          <a:endParaRPr lang="en-US"/>
        </a:p>
      </dgm:t>
    </dgm:pt>
    <dgm:pt modelId="{F521ECC8-57F9-430F-8B14-4F4246532C48}" type="pres">
      <dgm:prSet presAssocID="{7A662F0C-783B-48FF-9971-6237B91BBCCC}" presName="root2" presStyleCnt="0"/>
      <dgm:spPr/>
      <dgm:t>
        <a:bodyPr/>
        <a:lstStyle/>
        <a:p>
          <a:endParaRPr lang="en-US"/>
        </a:p>
      </dgm:t>
    </dgm:pt>
    <dgm:pt modelId="{D78185BB-F9B3-415E-A7DC-726AA2223F11}" type="pres">
      <dgm:prSet presAssocID="{7A662F0C-783B-48FF-9971-6237B91BBCCC}" presName="LevelTwoTextNode" presStyleLbl="node3" presStyleIdx="2" presStyleCnt="4" custScaleX="203696" custLinFactNeighborX="335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D86B8-B968-4400-81B3-B89B90E9ECA9}" type="pres">
      <dgm:prSet presAssocID="{7A662F0C-783B-48FF-9971-6237B91BBCCC}" presName="level3hierChild" presStyleCnt="0"/>
      <dgm:spPr/>
      <dgm:t>
        <a:bodyPr/>
        <a:lstStyle/>
        <a:p>
          <a:endParaRPr lang="en-US"/>
        </a:p>
      </dgm:t>
    </dgm:pt>
    <dgm:pt modelId="{362B8DD8-41FC-4953-AA72-9EDD319301AD}" type="pres">
      <dgm:prSet presAssocID="{481A6A8A-56C9-4780-BD00-EA91FAB24A0F}" presName="conn2-1" presStyleLbl="parChTrans1D3" presStyleIdx="3" presStyleCnt="4" custScaleX="2000000"/>
      <dgm:spPr/>
      <dgm:t>
        <a:bodyPr/>
        <a:lstStyle/>
        <a:p>
          <a:endParaRPr lang="en-US"/>
        </a:p>
      </dgm:t>
    </dgm:pt>
    <dgm:pt modelId="{94170F04-FD5D-4FD0-AA22-B09C05C05A9D}" type="pres">
      <dgm:prSet presAssocID="{481A6A8A-56C9-4780-BD00-EA91FAB24A0F}" presName="connTx" presStyleLbl="parChTrans1D3" presStyleIdx="3" presStyleCnt="4"/>
      <dgm:spPr/>
      <dgm:t>
        <a:bodyPr/>
        <a:lstStyle/>
        <a:p>
          <a:endParaRPr lang="en-US"/>
        </a:p>
      </dgm:t>
    </dgm:pt>
    <dgm:pt modelId="{4AAA14FC-C9BB-4EE7-9B79-7492202D8731}" type="pres">
      <dgm:prSet presAssocID="{B46EB70C-8212-400E-B435-D2CACCCCA9C4}" presName="root2" presStyleCnt="0"/>
      <dgm:spPr/>
      <dgm:t>
        <a:bodyPr/>
        <a:lstStyle/>
        <a:p>
          <a:endParaRPr lang="en-US"/>
        </a:p>
      </dgm:t>
    </dgm:pt>
    <dgm:pt modelId="{303EBD89-60BC-463E-8B72-945AAB31D33D}" type="pres">
      <dgm:prSet presAssocID="{B46EB70C-8212-400E-B435-D2CACCCCA9C4}" presName="LevelTwoTextNode" presStyleLbl="node3" presStyleIdx="3" presStyleCnt="4" custScaleX="203696" custLinFactNeighborX="35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B3A938-3AF1-4114-BAF2-AAB39EEA71BB}" type="pres">
      <dgm:prSet presAssocID="{B46EB70C-8212-400E-B435-D2CACCCCA9C4}" presName="level3hierChild" presStyleCnt="0"/>
      <dgm:spPr/>
      <dgm:t>
        <a:bodyPr/>
        <a:lstStyle/>
        <a:p>
          <a:endParaRPr lang="en-US"/>
        </a:p>
      </dgm:t>
    </dgm:pt>
    <dgm:pt modelId="{AFEC9544-A75A-4296-A3E9-E9C0A4A792F5}" type="pres">
      <dgm:prSet presAssocID="{93B1D3EC-9D1F-4AAE-85A9-FFF1F9A125FC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917F5F6A-38C3-43F0-8412-0AF951DACE8F}" type="pres">
      <dgm:prSet presAssocID="{93B1D3EC-9D1F-4AAE-85A9-FFF1F9A125FC}" presName="connTx" presStyleLbl="parChTrans1D2" presStyleIdx="3" presStyleCnt="7"/>
      <dgm:spPr/>
      <dgm:t>
        <a:bodyPr/>
        <a:lstStyle/>
        <a:p>
          <a:endParaRPr lang="en-US"/>
        </a:p>
      </dgm:t>
    </dgm:pt>
    <dgm:pt modelId="{BCE8136F-36E5-4B64-879D-9BD02CACC1B1}" type="pres">
      <dgm:prSet presAssocID="{5562D6D2-EB80-4105-8313-7B7DDB4ADD26}" presName="root2" presStyleCnt="0"/>
      <dgm:spPr/>
      <dgm:t>
        <a:bodyPr/>
        <a:lstStyle/>
        <a:p>
          <a:endParaRPr lang="en-US"/>
        </a:p>
      </dgm:t>
    </dgm:pt>
    <dgm:pt modelId="{1918F1B8-9AA2-41B4-83EB-75270A1D7748}" type="pres">
      <dgm:prSet presAssocID="{5562D6D2-EB80-4105-8313-7B7DDB4ADD26}" presName="LevelTwoTextNode" presStyleLbl="node2" presStyleIdx="3" presStyleCnt="7" custScaleX="200560" custLinFactNeighborX="-17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D22E4-6750-4C8B-BCE0-DDB1C54130C8}" type="pres">
      <dgm:prSet presAssocID="{5562D6D2-EB80-4105-8313-7B7DDB4ADD26}" presName="level3hierChild" presStyleCnt="0"/>
      <dgm:spPr/>
      <dgm:t>
        <a:bodyPr/>
        <a:lstStyle/>
        <a:p>
          <a:endParaRPr lang="en-US"/>
        </a:p>
      </dgm:t>
    </dgm:pt>
    <dgm:pt modelId="{7D60D1B7-6E6F-4C2A-BC01-A453505DDFCB}" type="pres">
      <dgm:prSet presAssocID="{20E3D7B8-72FE-4E9D-BF46-DDD2C362CA53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F773B90F-E499-42B7-8A19-E889407DECBC}" type="pres">
      <dgm:prSet presAssocID="{20E3D7B8-72FE-4E9D-BF46-DDD2C362CA53}" presName="connTx" presStyleLbl="parChTrans1D2" presStyleIdx="4" presStyleCnt="7"/>
      <dgm:spPr/>
      <dgm:t>
        <a:bodyPr/>
        <a:lstStyle/>
        <a:p>
          <a:endParaRPr lang="en-US"/>
        </a:p>
      </dgm:t>
    </dgm:pt>
    <dgm:pt modelId="{96D9650E-EE77-4DE9-BB16-DA44BD378091}" type="pres">
      <dgm:prSet presAssocID="{E9ABB22B-C9E6-49E3-B2AC-3EAF84C493D7}" presName="root2" presStyleCnt="0"/>
      <dgm:spPr/>
      <dgm:t>
        <a:bodyPr/>
        <a:lstStyle/>
        <a:p>
          <a:endParaRPr lang="en-US"/>
        </a:p>
      </dgm:t>
    </dgm:pt>
    <dgm:pt modelId="{56DA5C66-CFED-4C1C-9DAC-8F9F8767B3F2}" type="pres">
      <dgm:prSet presAssocID="{E9ABB22B-C9E6-49E3-B2AC-3EAF84C493D7}" presName="LevelTwoTextNode" presStyleLbl="node2" presStyleIdx="4" presStyleCnt="7" custScaleX="197907" custLinFactNeighborX="-14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CDE12-5A03-4CCF-B317-C7F67A397440}" type="pres">
      <dgm:prSet presAssocID="{E9ABB22B-C9E6-49E3-B2AC-3EAF84C493D7}" presName="level3hierChild" presStyleCnt="0"/>
      <dgm:spPr/>
      <dgm:t>
        <a:bodyPr/>
        <a:lstStyle/>
        <a:p>
          <a:endParaRPr lang="en-US"/>
        </a:p>
      </dgm:t>
    </dgm:pt>
    <dgm:pt modelId="{3A3EC183-A0D5-4698-AC43-7AC249D850DF}" type="pres">
      <dgm:prSet presAssocID="{C1D56DEA-13C0-4B17-837D-5AD77A0E9E1D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5663857B-EF05-40F7-BB74-0A78CE7E208F}" type="pres">
      <dgm:prSet presAssocID="{C1D56DEA-13C0-4B17-837D-5AD77A0E9E1D}" presName="connTx" presStyleLbl="parChTrans1D2" presStyleIdx="5" presStyleCnt="7"/>
      <dgm:spPr/>
      <dgm:t>
        <a:bodyPr/>
        <a:lstStyle/>
        <a:p>
          <a:endParaRPr lang="en-US"/>
        </a:p>
      </dgm:t>
    </dgm:pt>
    <dgm:pt modelId="{9AC26FF0-C260-4D6C-B8B5-0366147F4BC4}" type="pres">
      <dgm:prSet presAssocID="{66C3D49D-1E00-44B4-9608-568D9260ADCB}" presName="root2" presStyleCnt="0"/>
      <dgm:spPr/>
      <dgm:t>
        <a:bodyPr/>
        <a:lstStyle/>
        <a:p>
          <a:endParaRPr lang="en-US"/>
        </a:p>
      </dgm:t>
    </dgm:pt>
    <dgm:pt modelId="{9A8BAAEA-CFD9-4239-95AC-0E11842FB90E}" type="pres">
      <dgm:prSet presAssocID="{66C3D49D-1E00-44B4-9608-568D9260ADCB}" presName="LevelTwoTextNode" presStyleLbl="node2" presStyleIdx="5" presStyleCnt="7" custScaleX="194061" custLinFactNeighborX="-10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09460-79F0-4850-95BC-05C6CFF6633D}" type="pres">
      <dgm:prSet presAssocID="{66C3D49D-1E00-44B4-9608-568D9260ADCB}" presName="level3hierChild" presStyleCnt="0"/>
      <dgm:spPr/>
      <dgm:t>
        <a:bodyPr/>
        <a:lstStyle/>
        <a:p>
          <a:endParaRPr lang="en-US"/>
        </a:p>
      </dgm:t>
    </dgm:pt>
    <dgm:pt modelId="{DB3CD817-E1AD-45B0-8732-42ED7001AE3D}" type="pres">
      <dgm:prSet presAssocID="{4EF7A07C-37DE-4641-885E-8BA050497291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EF17DF43-FE03-475F-90BF-8FEE53BFDBB8}" type="pres">
      <dgm:prSet presAssocID="{4EF7A07C-37DE-4641-885E-8BA050497291}" presName="connTx" presStyleLbl="parChTrans1D2" presStyleIdx="6" presStyleCnt="7"/>
      <dgm:spPr/>
      <dgm:t>
        <a:bodyPr/>
        <a:lstStyle/>
        <a:p>
          <a:endParaRPr lang="en-US"/>
        </a:p>
      </dgm:t>
    </dgm:pt>
    <dgm:pt modelId="{B12ACED6-559B-415B-B23F-FA8F3EF6E0BF}" type="pres">
      <dgm:prSet presAssocID="{D356BC7D-5320-4AB6-A061-B92EC2C1F5EF}" presName="root2" presStyleCnt="0"/>
      <dgm:spPr/>
      <dgm:t>
        <a:bodyPr/>
        <a:lstStyle/>
        <a:p>
          <a:endParaRPr lang="en-US"/>
        </a:p>
      </dgm:t>
    </dgm:pt>
    <dgm:pt modelId="{0660F536-48A3-464A-AA8F-D5FBEE7B2A1B}" type="pres">
      <dgm:prSet presAssocID="{D356BC7D-5320-4AB6-A061-B92EC2C1F5EF}" presName="LevelTwoTextNode" presStyleLbl="node2" presStyleIdx="6" presStyleCnt="7" custScaleX="201685" custLinFactNeighborX="-11617" custLinFactNeighborY="215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7D1B9D-97DF-4901-A7E0-931E27D1F9F8}" type="pres">
      <dgm:prSet presAssocID="{D356BC7D-5320-4AB6-A061-B92EC2C1F5EF}" presName="level3hierChild" presStyleCnt="0"/>
      <dgm:spPr/>
      <dgm:t>
        <a:bodyPr/>
        <a:lstStyle/>
        <a:p>
          <a:endParaRPr lang="en-US"/>
        </a:p>
      </dgm:t>
    </dgm:pt>
  </dgm:ptLst>
  <dgm:cxnLst>
    <dgm:cxn modelId="{46363C29-C36C-49CA-85E3-526BCEFEDEDE}" type="presOf" srcId="{E9ABB22B-C9E6-49E3-B2AC-3EAF84C493D7}" destId="{56DA5C66-CFED-4C1C-9DAC-8F9F8767B3F2}" srcOrd="0" destOrd="0" presId="urn:microsoft.com/office/officeart/2005/8/layout/hierarchy2"/>
    <dgm:cxn modelId="{E368732E-B9FE-4CD3-AC4A-FADB9954F99F}" type="presOf" srcId="{93B1D3EC-9D1F-4AAE-85A9-FFF1F9A125FC}" destId="{917F5F6A-38C3-43F0-8412-0AF951DACE8F}" srcOrd="1" destOrd="0" presId="urn:microsoft.com/office/officeart/2005/8/layout/hierarchy2"/>
    <dgm:cxn modelId="{4D7122CA-C188-4F38-9912-D55D0C52BE94}" type="presOf" srcId="{29FBA50C-F31A-4E8C-A62B-EFE421AA9C1F}" destId="{1E2FAD39-0245-4BFE-BB0D-537D0E0A08B9}" srcOrd="1" destOrd="0" presId="urn:microsoft.com/office/officeart/2005/8/layout/hierarchy2"/>
    <dgm:cxn modelId="{D7F6E4B8-D110-405F-A8DB-50AEC3600D32}" srcId="{91ACCB80-31DE-479E-8B75-632A09B0EB1E}" destId="{E9ABB22B-C9E6-49E3-B2AC-3EAF84C493D7}" srcOrd="4" destOrd="0" parTransId="{20E3D7B8-72FE-4E9D-BF46-DDD2C362CA53}" sibTransId="{A40445E4-D967-4DDB-B50D-317A2D34EC8D}"/>
    <dgm:cxn modelId="{89B5C66F-54D0-4FFF-B6D5-8F432E26356F}" srcId="{9E7E2E19-2229-42F6-BF1D-076CC668495D}" destId="{BD78DD95-A242-4F83-8E1D-D41D60A89F8F}" srcOrd="0" destOrd="0" parTransId="{6C1AB5C8-0CEE-49A8-8C0A-B954F9313840}" sibTransId="{00EBCEEE-C5EA-48DD-A83F-38B8C9F44328}"/>
    <dgm:cxn modelId="{2EA04E10-CD51-48C0-9F2B-90BFCEC279CE}" srcId="{91ACCB80-31DE-479E-8B75-632A09B0EB1E}" destId="{C1B2DF3E-A67B-4829-9B87-6F9D6503FDA6}" srcOrd="0" destOrd="0" parTransId="{7DBCBEF4-2484-4A25-BBB9-04DF1DDF5B55}" sibTransId="{596CDB42-E6EF-47E5-9E1F-2A5B66D34E4E}"/>
    <dgm:cxn modelId="{BC9F63B2-4638-4957-BE69-F649AB2C8E79}" type="presOf" srcId="{4EF7A07C-37DE-4641-885E-8BA050497291}" destId="{DB3CD817-E1AD-45B0-8732-42ED7001AE3D}" srcOrd="0" destOrd="0" presId="urn:microsoft.com/office/officeart/2005/8/layout/hierarchy2"/>
    <dgm:cxn modelId="{697CAECA-3E3A-4719-9494-BEA4672838D2}" type="presOf" srcId="{3EC2B3A7-CDA5-416B-A91A-5C8CE8EC6409}" destId="{63026223-0EBB-4901-815C-F7ED456BC3D8}" srcOrd="1" destOrd="0" presId="urn:microsoft.com/office/officeart/2005/8/layout/hierarchy2"/>
    <dgm:cxn modelId="{E37738BB-CAF7-4013-8420-7604A91CA01B}" type="presOf" srcId="{3EC2B3A7-CDA5-416B-A91A-5C8CE8EC6409}" destId="{A60925DB-0040-458E-B38B-01132A709D9A}" srcOrd="0" destOrd="0" presId="urn:microsoft.com/office/officeart/2005/8/layout/hierarchy2"/>
    <dgm:cxn modelId="{234068B4-E6BE-4E81-A61A-2B006188D129}" srcId="{9E7E2E19-2229-42F6-BF1D-076CC668495D}" destId="{7A662F0C-783B-48FF-9971-6237B91BBCCC}" srcOrd="2" destOrd="0" parTransId="{29FBA50C-F31A-4E8C-A62B-EFE421AA9C1F}" sibTransId="{21222F5E-6A4D-492B-AB02-D3F5168B6732}"/>
    <dgm:cxn modelId="{CFBE8981-940F-4E84-BADB-6BDAE6A05B1C}" type="presOf" srcId="{7DBCBEF4-2484-4A25-BBB9-04DF1DDF5B55}" destId="{D8413A3E-E87C-43CA-A08D-CC764011024A}" srcOrd="1" destOrd="0" presId="urn:microsoft.com/office/officeart/2005/8/layout/hierarchy2"/>
    <dgm:cxn modelId="{1380EEB2-69B5-4DB9-90A5-6C229C30B176}" type="presOf" srcId="{984B7D66-0C89-405C-BCD2-BD8AC9D6CF6B}" destId="{F8146BC8-F41C-473A-A0B2-042CC6A4E709}" srcOrd="0" destOrd="0" presId="urn:microsoft.com/office/officeart/2005/8/layout/hierarchy2"/>
    <dgm:cxn modelId="{1E8D5414-7E82-4D9A-A645-B0AE085EA726}" type="presOf" srcId="{C1B2DF3E-A67B-4829-9B87-6F9D6503FDA6}" destId="{4DE81534-420D-4A7F-9174-7BA62169A591}" srcOrd="0" destOrd="0" presId="urn:microsoft.com/office/officeart/2005/8/layout/hierarchy2"/>
    <dgm:cxn modelId="{581D6280-18EF-4BA1-B1A1-A24F91D33CD3}" type="presOf" srcId="{F81CA19B-0F6D-4EFC-91CC-7AB74D41A164}" destId="{0D3DA397-099B-44FC-AC0F-13E22A531335}" srcOrd="0" destOrd="0" presId="urn:microsoft.com/office/officeart/2005/8/layout/hierarchy2"/>
    <dgm:cxn modelId="{12502658-E60F-489E-B67B-DB1EE62B893D}" type="presOf" srcId="{B46EB70C-8212-400E-B435-D2CACCCCA9C4}" destId="{303EBD89-60BC-463E-8B72-945AAB31D33D}" srcOrd="0" destOrd="0" presId="urn:microsoft.com/office/officeart/2005/8/layout/hierarchy2"/>
    <dgm:cxn modelId="{DD8A0E56-86C9-45F7-B38B-A31EE77396F4}" type="presOf" srcId="{29296761-BDDB-45C9-9F57-B30058099CF0}" destId="{D516B33B-4CC0-4A14-B507-24B91B8BBA92}" srcOrd="1" destOrd="0" presId="urn:microsoft.com/office/officeart/2005/8/layout/hierarchy2"/>
    <dgm:cxn modelId="{F46991D3-E528-428B-9F4C-703A83732C7F}" srcId="{91ACCB80-31DE-479E-8B75-632A09B0EB1E}" destId="{66C3D49D-1E00-44B4-9608-568D9260ADCB}" srcOrd="5" destOrd="0" parTransId="{C1D56DEA-13C0-4B17-837D-5AD77A0E9E1D}" sibTransId="{606D77DD-19A2-47E5-BAE2-57DCF4D0F8E1}"/>
    <dgm:cxn modelId="{33F48F67-3388-48FD-B274-79B9561848F3}" type="presOf" srcId="{C1D56DEA-13C0-4B17-837D-5AD77A0E9E1D}" destId="{3A3EC183-A0D5-4698-AC43-7AC249D850DF}" srcOrd="0" destOrd="0" presId="urn:microsoft.com/office/officeart/2005/8/layout/hierarchy2"/>
    <dgm:cxn modelId="{953B2EF2-1CA2-4C28-85DF-9EDB69CC2662}" type="presOf" srcId="{93B1D3EC-9D1F-4AAE-85A9-FFF1F9A125FC}" destId="{AFEC9544-A75A-4296-A3E9-E9C0A4A792F5}" srcOrd="0" destOrd="0" presId="urn:microsoft.com/office/officeart/2005/8/layout/hierarchy2"/>
    <dgm:cxn modelId="{7F947ED3-C361-4CBD-9EA6-5CA178EEC61D}" type="presOf" srcId="{7DBCBEF4-2484-4A25-BBB9-04DF1DDF5B55}" destId="{A61D97AB-2308-480A-ADCE-DCC5D9D04397}" srcOrd="0" destOrd="0" presId="urn:microsoft.com/office/officeart/2005/8/layout/hierarchy2"/>
    <dgm:cxn modelId="{8424EAFF-10EF-4B8A-BB50-803BDB9D8098}" type="presOf" srcId="{6C1AB5C8-0CEE-49A8-8C0A-B954F9313840}" destId="{FB7FDB7F-B9C6-4AC9-8176-255AE199FBF3}" srcOrd="0" destOrd="0" presId="urn:microsoft.com/office/officeart/2005/8/layout/hierarchy2"/>
    <dgm:cxn modelId="{D375A5FE-0007-4629-872C-8F918F472A83}" srcId="{9E7E2E19-2229-42F6-BF1D-076CC668495D}" destId="{B46EB70C-8212-400E-B435-D2CACCCCA9C4}" srcOrd="3" destOrd="0" parTransId="{481A6A8A-56C9-4780-BD00-EA91FAB24A0F}" sibTransId="{9D8EFF9F-5204-4893-920A-718C8F535535}"/>
    <dgm:cxn modelId="{9A01BD41-62E0-43A5-B500-2324F350701B}" type="presOf" srcId="{6C1AB5C8-0CEE-49A8-8C0A-B954F9313840}" destId="{C44CDF92-11D1-4C2F-AD61-C8889751186C}" srcOrd="1" destOrd="0" presId="urn:microsoft.com/office/officeart/2005/8/layout/hierarchy2"/>
    <dgm:cxn modelId="{26ADEEC2-995A-48BD-8F9B-9C527C107AC2}" type="presOf" srcId="{29FBA50C-F31A-4E8C-A62B-EFE421AA9C1F}" destId="{6562C5D3-FAA5-44C9-A752-DE26875FD78A}" srcOrd="0" destOrd="0" presId="urn:microsoft.com/office/officeart/2005/8/layout/hierarchy2"/>
    <dgm:cxn modelId="{CEB6F234-8113-4C50-BD2F-4504BAADC754}" type="presOf" srcId="{12A1D09B-4B67-4324-AA36-89D5281472C6}" destId="{2CF8DA6E-9E89-40E9-871C-79CB5BDF9BE8}" srcOrd="0" destOrd="0" presId="urn:microsoft.com/office/officeart/2005/8/layout/hierarchy2"/>
    <dgm:cxn modelId="{4C507E91-B28F-4D5F-B9D7-39F061C84565}" type="presOf" srcId="{481A6A8A-56C9-4780-BD00-EA91FAB24A0F}" destId="{94170F04-FD5D-4FD0-AA22-B09C05C05A9D}" srcOrd="1" destOrd="0" presId="urn:microsoft.com/office/officeart/2005/8/layout/hierarchy2"/>
    <dgm:cxn modelId="{71EBBA06-CF5C-497E-B69E-AF3EFBF9A465}" type="presOf" srcId="{9E7E2E19-2229-42F6-BF1D-076CC668495D}" destId="{70D160BE-9AE2-4869-83C7-A96A5A0C970E}" srcOrd="0" destOrd="0" presId="urn:microsoft.com/office/officeart/2005/8/layout/hierarchy2"/>
    <dgm:cxn modelId="{4E6D8A3D-69B3-40EA-A503-5D9996622122}" type="presOf" srcId="{91ACCB80-31DE-479E-8B75-632A09B0EB1E}" destId="{ECA16C06-D319-45B7-B907-D08723BC333D}" srcOrd="0" destOrd="0" presId="urn:microsoft.com/office/officeart/2005/8/layout/hierarchy2"/>
    <dgm:cxn modelId="{09EABBC2-8EF7-4526-AA87-E9B53A59608A}" srcId="{91ACCB80-31DE-479E-8B75-632A09B0EB1E}" destId="{5562D6D2-EB80-4105-8313-7B7DDB4ADD26}" srcOrd="3" destOrd="0" parTransId="{93B1D3EC-9D1F-4AAE-85A9-FFF1F9A125FC}" sibTransId="{EAF8C1DB-EC72-4D6F-83B2-78E94AA58458}"/>
    <dgm:cxn modelId="{4EE25074-27CB-42AE-9779-75876281A050}" srcId="{91ACCB80-31DE-479E-8B75-632A09B0EB1E}" destId="{D356BC7D-5320-4AB6-A061-B92EC2C1F5EF}" srcOrd="6" destOrd="0" parTransId="{4EF7A07C-37DE-4641-885E-8BA050497291}" sibTransId="{94573F34-C2F7-4E8C-8661-6294D1AEC12C}"/>
    <dgm:cxn modelId="{53451605-8F0C-4F0D-A57A-5BC4B0C391D5}" type="presOf" srcId="{29296761-BDDB-45C9-9F57-B30058099CF0}" destId="{DBA69E00-82A6-4629-97C4-327C4FB63F9E}" srcOrd="0" destOrd="0" presId="urn:microsoft.com/office/officeart/2005/8/layout/hierarchy2"/>
    <dgm:cxn modelId="{9156A90A-1E8F-4B55-9B9B-4687C193E042}" type="presOf" srcId="{D356BC7D-5320-4AB6-A061-B92EC2C1F5EF}" destId="{0660F536-48A3-464A-AA8F-D5FBEE7B2A1B}" srcOrd="0" destOrd="0" presId="urn:microsoft.com/office/officeart/2005/8/layout/hierarchy2"/>
    <dgm:cxn modelId="{28A56CE2-2F0F-4C69-94F9-4934E8F705CE}" type="presOf" srcId="{4EF7A07C-37DE-4641-885E-8BA050497291}" destId="{EF17DF43-FE03-475F-90BF-8FEE53BFDBB8}" srcOrd="1" destOrd="0" presId="urn:microsoft.com/office/officeart/2005/8/layout/hierarchy2"/>
    <dgm:cxn modelId="{4ACD9DD6-8076-499F-84E5-5C9D94D3B5EE}" type="presOf" srcId="{481A6A8A-56C9-4780-BD00-EA91FAB24A0F}" destId="{362B8DD8-41FC-4953-AA72-9EDD319301AD}" srcOrd="0" destOrd="0" presId="urn:microsoft.com/office/officeart/2005/8/layout/hierarchy2"/>
    <dgm:cxn modelId="{90565EC6-7DA2-4E13-AEE5-37745A5DA0B1}" type="presOf" srcId="{66C3D49D-1E00-44B4-9608-568D9260ADCB}" destId="{9A8BAAEA-CFD9-4239-95AC-0E11842FB90E}" srcOrd="0" destOrd="0" presId="urn:microsoft.com/office/officeart/2005/8/layout/hierarchy2"/>
    <dgm:cxn modelId="{F6910B67-1759-403F-BC3A-7D2E0FCDC2E3}" type="presOf" srcId="{5562D6D2-EB80-4105-8313-7B7DDB4ADD26}" destId="{1918F1B8-9AA2-41B4-83EB-75270A1D7748}" srcOrd="0" destOrd="0" presId="urn:microsoft.com/office/officeart/2005/8/layout/hierarchy2"/>
    <dgm:cxn modelId="{4BEFD5CB-5AF1-40C8-8AB7-8D767F9879A5}" srcId="{12A1D09B-4B67-4324-AA36-89D5281472C6}" destId="{91ACCB80-31DE-479E-8B75-632A09B0EB1E}" srcOrd="0" destOrd="0" parTransId="{723E0CA0-1E18-408C-9BCB-B216BF89C826}" sibTransId="{8C28155F-C077-48EA-ABAA-51B0BCC4DC97}"/>
    <dgm:cxn modelId="{BE0DFAAB-FB07-4897-B7A4-0A184A164F2A}" type="presOf" srcId="{BD78DD95-A242-4F83-8E1D-D41D60A89F8F}" destId="{16B78BAC-6A7A-4250-BAA2-60AF897D1195}" srcOrd="0" destOrd="0" presId="urn:microsoft.com/office/officeart/2005/8/layout/hierarchy2"/>
    <dgm:cxn modelId="{78ADD68B-B2C3-490E-8BFA-DBAA471649C5}" srcId="{91ACCB80-31DE-479E-8B75-632A09B0EB1E}" destId="{984B7D66-0C89-405C-BCD2-BD8AC9D6CF6B}" srcOrd="1" destOrd="0" parTransId="{29296761-BDDB-45C9-9F57-B30058099CF0}" sibTransId="{B2D12DBC-A9CD-4F2A-8590-DCE0E05D2F44}"/>
    <dgm:cxn modelId="{869813ED-F8E2-4174-97C6-B4279DB1F26C}" srcId="{91ACCB80-31DE-479E-8B75-632A09B0EB1E}" destId="{9E7E2E19-2229-42F6-BF1D-076CC668495D}" srcOrd="2" destOrd="0" parTransId="{C1BB1AB7-DCC0-4476-9490-11D04F09F214}" sibTransId="{19C8EF4E-6208-47B7-BD21-A49B5938A0BB}"/>
    <dgm:cxn modelId="{93F30886-0D41-4F55-836D-17880107513C}" type="presOf" srcId="{20E3D7B8-72FE-4E9D-BF46-DDD2C362CA53}" destId="{F773B90F-E499-42B7-8A19-E889407DECBC}" srcOrd="1" destOrd="0" presId="urn:microsoft.com/office/officeart/2005/8/layout/hierarchy2"/>
    <dgm:cxn modelId="{65361BFE-E047-4903-A520-5840565800E6}" type="presOf" srcId="{7A662F0C-783B-48FF-9971-6237B91BBCCC}" destId="{D78185BB-F9B3-415E-A7DC-726AA2223F11}" srcOrd="0" destOrd="0" presId="urn:microsoft.com/office/officeart/2005/8/layout/hierarchy2"/>
    <dgm:cxn modelId="{7EF10645-64D9-4D70-AC8A-BE4880877C86}" type="presOf" srcId="{C1BB1AB7-DCC0-4476-9490-11D04F09F214}" destId="{12837B0C-DCD9-4C19-A7DB-53B63D629517}" srcOrd="1" destOrd="0" presId="urn:microsoft.com/office/officeart/2005/8/layout/hierarchy2"/>
    <dgm:cxn modelId="{43981229-B3B2-48D8-8F40-39EEE0223441}" type="presOf" srcId="{20E3D7B8-72FE-4E9D-BF46-DDD2C362CA53}" destId="{7D60D1B7-6E6F-4C2A-BC01-A453505DDFCB}" srcOrd="0" destOrd="0" presId="urn:microsoft.com/office/officeart/2005/8/layout/hierarchy2"/>
    <dgm:cxn modelId="{0C6BE21D-6173-413D-94DB-1C891D56DB0F}" type="presOf" srcId="{C1BB1AB7-DCC0-4476-9490-11D04F09F214}" destId="{F0CEEBF9-80CF-42D8-BE18-A76C32F2170F}" srcOrd="0" destOrd="0" presId="urn:microsoft.com/office/officeart/2005/8/layout/hierarchy2"/>
    <dgm:cxn modelId="{06FBB833-8C69-45E5-A55A-97F8A736E249}" srcId="{9E7E2E19-2229-42F6-BF1D-076CC668495D}" destId="{F81CA19B-0F6D-4EFC-91CC-7AB74D41A164}" srcOrd="1" destOrd="0" parTransId="{3EC2B3A7-CDA5-416B-A91A-5C8CE8EC6409}" sibTransId="{A2BA2A48-57C0-4143-8586-D85DFBD5073E}"/>
    <dgm:cxn modelId="{9215A916-C200-48A7-A29A-D5171DB2DA57}" type="presOf" srcId="{C1D56DEA-13C0-4B17-837D-5AD77A0E9E1D}" destId="{5663857B-EF05-40F7-BB74-0A78CE7E208F}" srcOrd="1" destOrd="0" presId="urn:microsoft.com/office/officeart/2005/8/layout/hierarchy2"/>
    <dgm:cxn modelId="{F0A07FB6-A8B5-4392-9902-8F8C8A30365E}" type="presParOf" srcId="{2CF8DA6E-9E89-40E9-871C-79CB5BDF9BE8}" destId="{ADF1BB3F-CAB8-4C64-9D96-EA166069C8AE}" srcOrd="0" destOrd="0" presId="urn:microsoft.com/office/officeart/2005/8/layout/hierarchy2"/>
    <dgm:cxn modelId="{F1A2C334-DAAE-4661-B258-15FFF2678959}" type="presParOf" srcId="{ADF1BB3F-CAB8-4C64-9D96-EA166069C8AE}" destId="{ECA16C06-D319-45B7-B907-D08723BC333D}" srcOrd="0" destOrd="0" presId="urn:microsoft.com/office/officeart/2005/8/layout/hierarchy2"/>
    <dgm:cxn modelId="{0D7660C3-9C77-4D47-BDCA-A2AB3FF3B22B}" type="presParOf" srcId="{ADF1BB3F-CAB8-4C64-9D96-EA166069C8AE}" destId="{D5CB5D18-6C4C-4130-91B4-2352C75E55FA}" srcOrd="1" destOrd="0" presId="urn:microsoft.com/office/officeart/2005/8/layout/hierarchy2"/>
    <dgm:cxn modelId="{079DBB0B-7734-4B6C-B3D6-9876E6F8291F}" type="presParOf" srcId="{D5CB5D18-6C4C-4130-91B4-2352C75E55FA}" destId="{A61D97AB-2308-480A-ADCE-DCC5D9D04397}" srcOrd="0" destOrd="0" presId="urn:microsoft.com/office/officeart/2005/8/layout/hierarchy2"/>
    <dgm:cxn modelId="{9FFC3615-E461-4310-AE40-0942775434E8}" type="presParOf" srcId="{A61D97AB-2308-480A-ADCE-DCC5D9D04397}" destId="{D8413A3E-E87C-43CA-A08D-CC764011024A}" srcOrd="0" destOrd="0" presId="urn:microsoft.com/office/officeart/2005/8/layout/hierarchy2"/>
    <dgm:cxn modelId="{A71451ED-EA53-4A80-8D57-BA11B300AB50}" type="presParOf" srcId="{D5CB5D18-6C4C-4130-91B4-2352C75E55FA}" destId="{EB336C55-B687-4C46-A039-1F9996490570}" srcOrd="1" destOrd="0" presId="urn:microsoft.com/office/officeart/2005/8/layout/hierarchy2"/>
    <dgm:cxn modelId="{0901325F-1754-4EF8-A544-5F3BFB21CFD7}" type="presParOf" srcId="{EB336C55-B687-4C46-A039-1F9996490570}" destId="{4DE81534-420D-4A7F-9174-7BA62169A591}" srcOrd="0" destOrd="0" presId="urn:microsoft.com/office/officeart/2005/8/layout/hierarchy2"/>
    <dgm:cxn modelId="{D7748816-DC21-45B8-97F6-69B29BA768E6}" type="presParOf" srcId="{EB336C55-B687-4C46-A039-1F9996490570}" destId="{10B452B9-9C7F-436A-90F4-C542C4FED045}" srcOrd="1" destOrd="0" presId="urn:microsoft.com/office/officeart/2005/8/layout/hierarchy2"/>
    <dgm:cxn modelId="{9BFD245D-C1FC-4CBC-8205-5D7D470FD12C}" type="presParOf" srcId="{D5CB5D18-6C4C-4130-91B4-2352C75E55FA}" destId="{DBA69E00-82A6-4629-97C4-327C4FB63F9E}" srcOrd="2" destOrd="0" presId="urn:microsoft.com/office/officeart/2005/8/layout/hierarchy2"/>
    <dgm:cxn modelId="{39D7112C-386B-4E20-98A6-5E6620745CCE}" type="presParOf" srcId="{DBA69E00-82A6-4629-97C4-327C4FB63F9E}" destId="{D516B33B-4CC0-4A14-B507-24B91B8BBA92}" srcOrd="0" destOrd="0" presId="urn:microsoft.com/office/officeart/2005/8/layout/hierarchy2"/>
    <dgm:cxn modelId="{41B2811C-E3FC-422C-94FE-871D216CEA3F}" type="presParOf" srcId="{D5CB5D18-6C4C-4130-91B4-2352C75E55FA}" destId="{104FFF4D-9EAF-4108-8B45-E27C66AA1068}" srcOrd="3" destOrd="0" presId="urn:microsoft.com/office/officeart/2005/8/layout/hierarchy2"/>
    <dgm:cxn modelId="{B52C3430-65A7-452A-8AB9-8948531FCA32}" type="presParOf" srcId="{104FFF4D-9EAF-4108-8B45-E27C66AA1068}" destId="{F8146BC8-F41C-473A-A0B2-042CC6A4E709}" srcOrd="0" destOrd="0" presId="urn:microsoft.com/office/officeart/2005/8/layout/hierarchy2"/>
    <dgm:cxn modelId="{0C811327-CE13-42FE-8B84-2E556A4A402B}" type="presParOf" srcId="{104FFF4D-9EAF-4108-8B45-E27C66AA1068}" destId="{DEC5720D-A06E-4728-A9C8-B74F1BC8D9B8}" srcOrd="1" destOrd="0" presId="urn:microsoft.com/office/officeart/2005/8/layout/hierarchy2"/>
    <dgm:cxn modelId="{F828C87A-15CD-438D-9AE2-AEC3AD6D6FDF}" type="presParOf" srcId="{D5CB5D18-6C4C-4130-91B4-2352C75E55FA}" destId="{F0CEEBF9-80CF-42D8-BE18-A76C32F2170F}" srcOrd="4" destOrd="0" presId="urn:microsoft.com/office/officeart/2005/8/layout/hierarchy2"/>
    <dgm:cxn modelId="{95B973ED-3B06-4682-876E-1BCA7BA39F7E}" type="presParOf" srcId="{F0CEEBF9-80CF-42D8-BE18-A76C32F2170F}" destId="{12837B0C-DCD9-4C19-A7DB-53B63D629517}" srcOrd="0" destOrd="0" presId="urn:microsoft.com/office/officeart/2005/8/layout/hierarchy2"/>
    <dgm:cxn modelId="{30016B7D-D490-4475-B65A-939F7D42AB2D}" type="presParOf" srcId="{D5CB5D18-6C4C-4130-91B4-2352C75E55FA}" destId="{7E50915C-7E36-4BF0-9B41-E12C83BC89D3}" srcOrd="5" destOrd="0" presId="urn:microsoft.com/office/officeart/2005/8/layout/hierarchy2"/>
    <dgm:cxn modelId="{CAFE8B60-C47F-4924-9C69-8AF377358C37}" type="presParOf" srcId="{7E50915C-7E36-4BF0-9B41-E12C83BC89D3}" destId="{70D160BE-9AE2-4869-83C7-A96A5A0C970E}" srcOrd="0" destOrd="0" presId="urn:microsoft.com/office/officeart/2005/8/layout/hierarchy2"/>
    <dgm:cxn modelId="{6FE9304B-A408-4CBF-B5F3-6E1FD01FFAAB}" type="presParOf" srcId="{7E50915C-7E36-4BF0-9B41-E12C83BC89D3}" destId="{2AD913BA-6047-4618-B305-06D9CC38B705}" srcOrd="1" destOrd="0" presId="urn:microsoft.com/office/officeart/2005/8/layout/hierarchy2"/>
    <dgm:cxn modelId="{E61D608E-D9C7-482F-A7A6-A54CD72C7C70}" type="presParOf" srcId="{2AD913BA-6047-4618-B305-06D9CC38B705}" destId="{FB7FDB7F-B9C6-4AC9-8176-255AE199FBF3}" srcOrd="0" destOrd="0" presId="urn:microsoft.com/office/officeart/2005/8/layout/hierarchy2"/>
    <dgm:cxn modelId="{AACE98BD-6FB2-4FC8-8DF4-D71459014D64}" type="presParOf" srcId="{FB7FDB7F-B9C6-4AC9-8176-255AE199FBF3}" destId="{C44CDF92-11D1-4C2F-AD61-C8889751186C}" srcOrd="0" destOrd="0" presId="urn:microsoft.com/office/officeart/2005/8/layout/hierarchy2"/>
    <dgm:cxn modelId="{58BA7FBB-A4B6-456D-868C-CFAE34296266}" type="presParOf" srcId="{2AD913BA-6047-4618-B305-06D9CC38B705}" destId="{726519B6-A0F1-401B-BAD0-F034994FCC3F}" srcOrd="1" destOrd="0" presId="urn:microsoft.com/office/officeart/2005/8/layout/hierarchy2"/>
    <dgm:cxn modelId="{B56CCC26-29A3-41EC-AF99-5A9E1DE136E4}" type="presParOf" srcId="{726519B6-A0F1-401B-BAD0-F034994FCC3F}" destId="{16B78BAC-6A7A-4250-BAA2-60AF897D1195}" srcOrd="0" destOrd="0" presId="urn:microsoft.com/office/officeart/2005/8/layout/hierarchy2"/>
    <dgm:cxn modelId="{113E8592-A407-4E0E-A6F7-AAA199F0CE10}" type="presParOf" srcId="{726519B6-A0F1-401B-BAD0-F034994FCC3F}" destId="{14B1AED8-27C1-4843-89B0-13BEC3FD14FD}" srcOrd="1" destOrd="0" presId="urn:microsoft.com/office/officeart/2005/8/layout/hierarchy2"/>
    <dgm:cxn modelId="{E7EF7ED3-3DB0-46C5-A6C0-D2EEB1BE10B1}" type="presParOf" srcId="{2AD913BA-6047-4618-B305-06D9CC38B705}" destId="{A60925DB-0040-458E-B38B-01132A709D9A}" srcOrd="2" destOrd="0" presId="urn:microsoft.com/office/officeart/2005/8/layout/hierarchy2"/>
    <dgm:cxn modelId="{570CDDE1-DFBC-42C8-B9C0-E622D46E5664}" type="presParOf" srcId="{A60925DB-0040-458E-B38B-01132A709D9A}" destId="{63026223-0EBB-4901-815C-F7ED456BC3D8}" srcOrd="0" destOrd="0" presId="urn:microsoft.com/office/officeart/2005/8/layout/hierarchy2"/>
    <dgm:cxn modelId="{E04182F6-C733-4802-ADAF-78B205130D6D}" type="presParOf" srcId="{2AD913BA-6047-4618-B305-06D9CC38B705}" destId="{2EDF64B6-A3D7-4124-9643-0357075ED068}" srcOrd="3" destOrd="0" presId="urn:microsoft.com/office/officeart/2005/8/layout/hierarchy2"/>
    <dgm:cxn modelId="{16D299D9-3551-43EB-A364-0B0C856DF163}" type="presParOf" srcId="{2EDF64B6-A3D7-4124-9643-0357075ED068}" destId="{0D3DA397-099B-44FC-AC0F-13E22A531335}" srcOrd="0" destOrd="0" presId="urn:microsoft.com/office/officeart/2005/8/layout/hierarchy2"/>
    <dgm:cxn modelId="{E19B5B72-57E1-479C-854E-21B06B8FE37F}" type="presParOf" srcId="{2EDF64B6-A3D7-4124-9643-0357075ED068}" destId="{78EF1423-4AF5-4643-B4D3-0DACC6C48FB4}" srcOrd="1" destOrd="0" presId="urn:microsoft.com/office/officeart/2005/8/layout/hierarchy2"/>
    <dgm:cxn modelId="{735B64EF-D8C7-483F-B528-A0E4CBE89104}" type="presParOf" srcId="{2AD913BA-6047-4618-B305-06D9CC38B705}" destId="{6562C5D3-FAA5-44C9-A752-DE26875FD78A}" srcOrd="4" destOrd="0" presId="urn:microsoft.com/office/officeart/2005/8/layout/hierarchy2"/>
    <dgm:cxn modelId="{F7D306B1-49A3-4639-96BB-72857ACE7832}" type="presParOf" srcId="{6562C5D3-FAA5-44C9-A752-DE26875FD78A}" destId="{1E2FAD39-0245-4BFE-BB0D-537D0E0A08B9}" srcOrd="0" destOrd="0" presId="urn:microsoft.com/office/officeart/2005/8/layout/hierarchy2"/>
    <dgm:cxn modelId="{42F31CDA-AAD3-4E9F-8C22-383A13FE0454}" type="presParOf" srcId="{2AD913BA-6047-4618-B305-06D9CC38B705}" destId="{F521ECC8-57F9-430F-8B14-4F4246532C48}" srcOrd="5" destOrd="0" presId="urn:microsoft.com/office/officeart/2005/8/layout/hierarchy2"/>
    <dgm:cxn modelId="{46CFF734-0FB5-474A-B8BD-104FA01BA731}" type="presParOf" srcId="{F521ECC8-57F9-430F-8B14-4F4246532C48}" destId="{D78185BB-F9B3-415E-A7DC-726AA2223F11}" srcOrd="0" destOrd="0" presId="urn:microsoft.com/office/officeart/2005/8/layout/hierarchy2"/>
    <dgm:cxn modelId="{8C5BAA11-0757-487D-BA1A-9B83CCDF19C5}" type="presParOf" srcId="{F521ECC8-57F9-430F-8B14-4F4246532C48}" destId="{EB1D86B8-B968-4400-81B3-B89B90E9ECA9}" srcOrd="1" destOrd="0" presId="urn:microsoft.com/office/officeart/2005/8/layout/hierarchy2"/>
    <dgm:cxn modelId="{8A975370-83C5-4F95-9AD9-3572A2401B6A}" type="presParOf" srcId="{2AD913BA-6047-4618-B305-06D9CC38B705}" destId="{362B8DD8-41FC-4953-AA72-9EDD319301AD}" srcOrd="6" destOrd="0" presId="urn:microsoft.com/office/officeart/2005/8/layout/hierarchy2"/>
    <dgm:cxn modelId="{41C63070-6574-4CDC-AE11-55882359214D}" type="presParOf" srcId="{362B8DD8-41FC-4953-AA72-9EDD319301AD}" destId="{94170F04-FD5D-4FD0-AA22-B09C05C05A9D}" srcOrd="0" destOrd="0" presId="urn:microsoft.com/office/officeart/2005/8/layout/hierarchy2"/>
    <dgm:cxn modelId="{58644A6C-E928-4A2E-B505-56FBBF6CA406}" type="presParOf" srcId="{2AD913BA-6047-4618-B305-06D9CC38B705}" destId="{4AAA14FC-C9BB-4EE7-9B79-7492202D8731}" srcOrd="7" destOrd="0" presId="urn:microsoft.com/office/officeart/2005/8/layout/hierarchy2"/>
    <dgm:cxn modelId="{E1DB070A-A612-475E-86D8-42C984CD964C}" type="presParOf" srcId="{4AAA14FC-C9BB-4EE7-9B79-7492202D8731}" destId="{303EBD89-60BC-463E-8B72-945AAB31D33D}" srcOrd="0" destOrd="0" presId="urn:microsoft.com/office/officeart/2005/8/layout/hierarchy2"/>
    <dgm:cxn modelId="{C176E7F5-81AE-4BA2-9C76-49EDFDADE33F}" type="presParOf" srcId="{4AAA14FC-C9BB-4EE7-9B79-7492202D8731}" destId="{58B3A938-3AF1-4114-BAF2-AAB39EEA71BB}" srcOrd="1" destOrd="0" presId="urn:microsoft.com/office/officeart/2005/8/layout/hierarchy2"/>
    <dgm:cxn modelId="{3B3371CB-4126-427E-ACCA-0379D88FEE1F}" type="presParOf" srcId="{D5CB5D18-6C4C-4130-91B4-2352C75E55FA}" destId="{AFEC9544-A75A-4296-A3E9-E9C0A4A792F5}" srcOrd="6" destOrd="0" presId="urn:microsoft.com/office/officeart/2005/8/layout/hierarchy2"/>
    <dgm:cxn modelId="{573FC646-DFF4-4CEC-BF5B-6CBEFFD37FBA}" type="presParOf" srcId="{AFEC9544-A75A-4296-A3E9-E9C0A4A792F5}" destId="{917F5F6A-38C3-43F0-8412-0AF951DACE8F}" srcOrd="0" destOrd="0" presId="urn:microsoft.com/office/officeart/2005/8/layout/hierarchy2"/>
    <dgm:cxn modelId="{FBB35529-9715-43A1-98F5-8119759B5070}" type="presParOf" srcId="{D5CB5D18-6C4C-4130-91B4-2352C75E55FA}" destId="{BCE8136F-36E5-4B64-879D-9BD02CACC1B1}" srcOrd="7" destOrd="0" presId="urn:microsoft.com/office/officeart/2005/8/layout/hierarchy2"/>
    <dgm:cxn modelId="{BC1C1AA5-B5DF-408C-B148-29C8539707F8}" type="presParOf" srcId="{BCE8136F-36E5-4B64-879D-9BD02CACC1B1}" destId="{1918F1B8-9AA2-41B4-83EB-75270A1D7748}" srcOrd="0" destOrd="0" presId="urn:microsoft.com/office/officeart/2005/8/layout/hierarchy2"/>
    <dgm:cxn modelId="{FAFB7000-248E-49D4-9B18-065787BF9E4A}" type="presParOf" srcId="{BCE8136F-36E5-4B64-879D-9BD02CACC1B1}" destId="{A48D22E4-6750-4C8B-BCE0-DDB1C54130C8}" srcOrd="1" destOrd="0" presId="urn:microsoft.com/office/officeart/2005/8/layout/hierarchy2"/>
    <dgm:cxn modelId="{6D9026FA-7FA6-4884-A09A-83D7B799DECA}" type="presParOf" srcId="{D5CB5D18-6C4C-4130-91B4-2352C75E55FA}" destId="{7D60D1B7-6E6F-4C2A-BC01-A453505DDFCB}" srcOrd="8" destOrd="0" presId="urn:microsoft.com/office/officeart/2005/8/layout/hierarchy2"/>
    <dgm:cxn modelId="{97A05FB1-006D-40F4-BD74-B8E8CF2FA789}" type="presParOf" srcId="{7D60D1B7-6E6F-4C2A-BC01-A453505DDFCB}" destId="{F773B90F-E499-42B7-8A19-E889407DECBC}" srcOrd="0" destOrd="0" presId="urn:microsoft.com/office/officeart/2005/8/layout/hierarchy2"/>
    <dgm:cxn modelId="{F170275E-B7E4-4C25-9A3B-BE00C2405E6D}" type="presParOf" srcId="{D5CB5D18-6C4C-4130-91B4-2352C75E55FA}" destId="{96D9650E-EE77-4DE9-BB16-DA44BD378091}" srcOrd="9" destOrd="0" presId="urn:microsoft.com/office/officeart/2005/8/layout/hierarchy2"/>
    <dgm:cxn modelId="{DA7231BD-36E7-436F-AC8A-F4E4741896D7}" type="presParOf" srcId="{96D9650E-EE77-4DE9-BB16-DA44BD378091}" destId="{56DA5C66-CFED-4C1C-9DAC-8F9F8767B3F2}" srcOrd="0" destOrd="0" presId="urn:microsoft.com/office/officeart/2005/8/layout/hierarchy2"/>
    <dgm:cxn modelId="{27105070-B702-4F26-8B5C-58F2C59561D0}" type="presParOf" srcId="{96D9650E-EE77-4DE9-BB16-DA44BD378091}" destId="{8DDCDE12-5A03-4CCF-B317-C7F67A397440}" srcOrd="1" destOrd="0" presId="urn:microsoft.com/office/officeart/2005/8/layout/hierarchy2"/>
    <dgm:cxn modelId="{B3698555-7738-4311-8EC7-D272EB8AEF7D}" type="presParOf" srcId="{D5CB5D18-6C4C-4130-91B4-2352C75E55FA}" destId="{3A3EC183-A0D5-4698-AC43-7AC249D850DF}" srcOrd="10" destOrd="0" presId="urn:microsoft.com/office/officeart/2005/8/layout/hierarchy2"/>
    <dgm:cxn modelId="{2A8BEB6B-A83F-4433-AD2B-996925E3DF6E}" type="presParOf" srcId="{3A3EC183-A0D5-4698-AC43-7AC249D850DF}" destId="{5663857B-EF05-40F7-BB74-0A78CE7E208F}" srcOrd="0" destOrd="0" presId="urn:microsoft.com/office/officeart/2005/8/layout/hierarchy2"/>
    <dgm:cxn modelId="{098DF9A5-D759-4BFF-9C5F-AA8F7940EEDF}" type="presParOf" srcId="{D5CB5D18-6C4C-4130-91B4-2352C75E55FA}" destId="{9AC26FF0-C260-4D6C-B8B5-0366147F4BC4}" srcOrd="11" destOrd="0" presId="urn:microsoft.com/office/officeart/2005/8/layout/hierarchy2"/>
    <dgm:cxn modelId="{3C202AB0-7B07-4EB2-8478-CA49D2CF0B5C}" type="presParOf" srcId="{9AC26FF0-C260-4D6C-B8B5-0366147F4BC4}" destId="{9A8BAAEA-CFD9-4239-95AC-0E11842FB90E}" srcOrd="0" destOrd="0" presId="urn:microsoft.com/office/officeart/2005/8/layout/hierarchy2"/>
    <dgm:cxn modelId="{7B2F2273-DB2D-4114-8347-4993FF71F015}" type="presParOf" srcId="{9AC26FF0-C260-4D6C-B8B5-0366147F4BC4}" destId="{45C09460-79F0-4850-95BC-05C6CFF6633D}" srcOrd="1" destOrd="0" presId="urn:microsoft.com/office/officeart/2005/8/layout/hierarchy2"/>
    <dgm:cxn modelId="{1DC59F54-B800-41F3-9DB0-931EE04C74D2}" type="presParOf" srcId="{D5CB5D18-6C4C-4130-91B4-2352C75E55FA}" destId="{DB3CD817-E1AD-45B0-8732-42ED7001AE3D}" srcOrd="12" destOrd="0" presId="urn:microsoft.com/office/officeart/2005/8/layout/hierarchy2"/>
    <dgm:cxn modelId="{A180F0A7-3C99-45AC-A06A-61446C5957CB}" type="presParOf" srcId="{DB3CD817-E1AD-45B0-8732-42ED7001AE3D}" destId="{EF17DF43-FE03-475F-90BF-8FEE53BFDBB8}" srcOrd="0" destOrd="0" presId="urn:microsoft.com/office/officeart/2005/8/layout/hierarchy2"/>
    <dgm:cxn modelId="{762D2799-77B5-4AB7-8C56-A9895D2B96CD}" type="presParOf" srcId="{D5CB5D18-6C4C-4130-91B4-2352C75E55FA}" destId="{B12ACED6-559B-415B-B23F-FA8F3EF6E0BF}" srcOrd="13" destOrd="0" presId="urn:microsoft.com/office/officeart/2005/8/layout/hierarchy2"/>
    <dgm:cxn modelId="{B8B7C2DE-921D-44C7-8E01-6707466149BE}" type="presParOf" srcId="{B12ACED6-559B-415B-B23F-FA8F3EF6E0BF}" destId="{0660F536-48A3-464A-AA8F-D5FBEE7B2A1B}" srcOrd="0" destOrd="0" presId="urn:microsoft.com/office/officeart/2005/8/layout/hierarchy2"/>
    <dgm:cxn modelId="{38B6C605-1ADB-4DA4-9921-35EE15414E25}" type="presParOf" srcId="{B12ACED6-559B-415B-B23F-FA8F3EF6E0BF}" destId="{C17D1B9D-97DF-4901-A7E0-931E27D1F9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1D09B-4B67-4324-AA36-89D5281472C6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91ACCB80-31DE-479E-8B75-632A09B0EB1E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723E0CA0-1E18-408C-9BCB-B216BF89C826}" type="parTrans" cxnId="{4BEFD5CB-5AF1-40C8-8AB7-8D767F9879A5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C28155F-C077-48EA-ABAA-51B0BCC4DC97}" type="sibTrans" cxnId="{4BEFD5CB-5AF1-40C8-8AB7-8D767F9879A5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1B2DF3E-A67B-4829-9B87-6F9D6503FDA6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ByteArrayOutputStream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7DBCBEF4-2484-4A25-BBB9-04DF1DDF5B55}" type="parTrans" cxnId="{2EA04E10-CD51-48C0-9F2B-90BFCEC279CE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6CDB42-E6EF-47E5-9E1F-2A5B66D34E4E}" type="sibTrans" cxnId="{2EA04E10-CD51-48C0-9F2B-90BFCEC279CE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84B7D66-0C89-405C-BCD2-BD8AC9D6CF6B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FileOutputStream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29296761-BDDB-45C9-9F57-B30058099CF0}" type="parTrans" cxnId="{78ADD68B-B2C3-490E-8BFA-DBAA471649C5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2D12DBC-A9CD-4F2A-8590-DCE0E05D2F44}" type="sibTrans" cxnId="{78ADD68B-B2C3-490E-8BFA-DBAA471649C5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E7E2E19-2229-42F6-BF1D-076CC668495D}">
      <dgm:prSet phldrT="[Text]" custT="1"/>
      <dgm:spPr/>
      <dgm:t>
        <a:bodyPr/>
        <a:lstStyle/>
        <a:p>
          <a:r>
            <a:rPr lang="en-US" sz="1500" b="1" dirty="0" err="1" smtClean="0">
              <a:latin typeface="Arial" pitchFamily="34" charset="0"/>
              <a:cs typeface="Arial" pitchFamily="34" charset="0"/>
            </a:rPr>
            <a:t>FilterOutputStream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C1BB1AB7-DCC0-4476-9490-11D04F09F214}" type="parTrans" cxnId="{869813ED-F8E2-4174-97C6-B4279DB1F26C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9C8EF4E-6208-47B7-BD21-A49B5938A0BB}" type="sibTrans" cxnId="{869813ED-F8E2-4174-97C6-B4279DB1F26C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562D6D2-EB80-4105-8313-7B7DDB4ADD26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ObjectOutputStream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93B1D3EC-9D1F-4AAE-85A9-FFF1F9A125FC}" type="parTrans" cxnId="{09EABBC2-8EF7-4526-AA87-E9B53A59608A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AF8C1DB-EC72-4D6F-83B2-78E94AA58458}" type="sibTrans" cxnId="{09EABBC2-8EF7-4526-AA87-E9B53A59608A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9ABB22B-C9E6-49E3-B2AC-3EAF84C493D7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PipedOutputStream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20E3D7B8-72FE-4E9D-BF46-DDD2C362CA53}" type="parTrans" cxnId="{D7F6E4B8-D110-405F-A8DB-50AEC3600D32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40445E4-D967-4DDB-B50D-317A2D34EC8D}" type="sibTrans" cxnId="{D7F6E4B8-D110-405F-A8DB-50AEC3600D32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A662F0C-783B-48FF-9971-6237B91BBCCC}">
      <dgm:prSet phldrT="[Text]" custT="1"/>
      <dgm:spPr/>
      <dgm:t>
        <a:bodyPr/>
        <a:lstStyle/>
        <a:p>
          <a:r>
            <a:rPr lang="en-US" sz="1500" b="1" smtClean="0">
              <a:latin typeface="Arial" pitchFamily="34" charset="0"/>
              <a:cs typeface="Arial" pitchFamily="34" charset="0"/>
            </a:rPr>
            <a:t>PrintStream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29FBA50C-F31A-4E8C-A62B-EFE421AA9C1F}" type="parTrans" cxnId="{234068B4-E6BE-4E81-A61A-2B006188D129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1222F5E-6A4D-492B-AB02-D3F5168B6732}" type="sibTrans" cxnId="{234068B4-E6BE-4E81-A61A-2B006188D129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D78DD95-A242-4F83-8E1D-D41D60A89F8F}">
      <dgm:prSet phldrT="[Text]" custT="1"/>
      <dgm:spPr/>
      <dgm:t>
        <a:bodyPr/>
        <a:lstStyle/>
        <a:p>
          <a:r>
            <a:rPr lang="en-US" sz="1500" b="1" dirty="0" err="1" smtClean="0">
              <a:latin typeface="Arial" pitchFamily="34" charset="0"/>
              <a:cs typeface="Arial" pitchFamily="34" charset="0"/>
            </a:rPr>
            <a:t>BufferedOutputStream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6C1AB5C8-0CEE-49A8-8C0A-B954F9313840}" type="parTrans" cxnId="{89B5C66F-54D0-4FFF-B6D5-8F432E26356F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0EBCEEE-C5EA-48DD-A83F-38B8C9F44328}" type="sibTrans" cxnId="{89B5C66F-54D0-4FFF-B6D5-8F432E26356F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F81CA19B-0F6D-4EFC-91CC-7AB74D41A164}">
      <dgm:prSet phldrT="[Text]" custT="1"/>
      <dgm:spPr/>
      <dgm:t>
        <a:bodyPr/>
        <a:lstStyle/>
        <a:p>
          <a:r>
            <a:rPr lang="en-US" sz="1500" b="1" dirty="0" err="1" smtClean="0">
              <a:latin typeface="Arial" pitchFamily="34" charset="0"/>
              <a:cs typeface="Arial" pitchFamily="34" charset="0"/>
            </a:rPr>
            <a:t>DataOutputStream</a:t>
          </a:r>
          <a:endParaRPr lang="en-US" sz="1500" b="1" dirty="0">
            <a:latin typeface="Arial" pitchFamily="34" charset="0"/>
            <a:cs typeface="Arial" pitchFamily="34" charset="0"/>
          </a:endParaRPr>
        </a:p>
      </dgm:t>
    </dgm:pt>
    <dgm:pt modelId="{3EC2B3A7-CDA5-416B-A91A-5C8CE8EC6409}" type="parTrans" cxnId="{06FBB833-8C69-45E5-A55A-97F8A736E249}">
      <dgm:prSet custT="1"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A2BA2A48-57C0-4143-8586-D85DFBD5073E}" type="sibTrans" cxnId="{06FBB833-8C69-45E5-A55A-97F8A736E249}">
      <dgm:prSet/>
      <dgm:spPr/>
      <dgm:t>
        <a:bodyPr/>
        <a:lstStyle/>
        <a:p>
          <a:endParaRPr lang="en-US" sz="1500" b="1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CF8DA6E-9E89-40E9-871C-79CB5BDF9BE8}" type="pres">
      <dgm:prSet presAssocID="{12A1D09B-4B67-4324-AA36-89D5281472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F1BB3F-CAB8-4C64-9D96-EA166069C8AE}" type="pres">
      <dgm:prSet presAssocID="{91ACCB80-31DE-479E-8B75-632A09B0EB1E}" presName="root1" presStyleCnt="0"/>
      <dgm:spPr/>
      <dgm:t>
        <a:bodyPr/>
        <a:lstStyle/>
        <a:p>
          <a:endParaRPr lang="en-US"/>
        </a:p>
      </dgm:t>
    </dgm:pt>
    <dgm:pt modelId="{ECA16C06-D319-45B7-B907-D08723BC333D}" type="pres">
      <dgm:prSet presAssocID="{91ACCB80-31DE-479E-8B75-632A09B0EB1E}" presName="LevelOneTextNode" presStyleLbl="node0" presStyleIdx="0" presStyleCnt="1" custLinFactNeighborX="-72911" custLinFactNeighborY="9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B5D18-6C4C-4130-91B4-2352C75E55FA}" type="pres">
      <dgm:prSet presAssocID="{91ACCB80-31DE-479E-8B75-632A09B0EB1E}" presName="level2hierChild" presStyleCnt="0"/>
      <dgm:spPr/>
      <dgm:t>
        <a:bodyPr/>
        <a:lstStyle/>
        <a:p>
          <a:endParaRPr lang="en-US"/>
        </a:p>
      </dgm:t>
    </dgm:pt>
    <dgm:pt modelId="{A61D97AB-2308-480A-ADCE-DCC5D9D04397}" type="pres">
      <dgm:prSet presAssocID="{7DBCBEF4-2484-4A25-BBB9-04DF1DDF5B55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D8413A3E-E87C-43CA-A08D-CC764011024A}" type="pres">
      <dgm:prSet presAssocID="{7DBCBEF4-2484-4A25-BBB9-04DF1DDF5B55}" presName="connTx" presStyleLbl="parChTrans1D2" presStyleIdx="0" presStyleCnt="5"/>
      <dgm:spPr/>
      <dgm:t>
        <a:bodyPr/>
        <a:lstStyle/>
        <a:p>
          <a:endParaRPr lang="en-US"/>
        </a:p>
      </dgm:t>
    </dgm:pt>
    <dgm:pt modelId="{EB336C55-B687-4C46-A039-1F9996490570}" type="pres">
      <dgm:prSet presAssocID="{C1B2DF3E-A67B-4829-9B87-6F9D6503FDA6}" presName="root2" presStyleCnt="0"/>
      <dgm:spPr/>
      <dgm:t>
        <a:bodyPr/>
        <a:lstStyle/>
        <a:p>
          <a:endParaRPr lang="en-US"/>
        </a:p>
      </dgm:t>
    </dgm:pt>
    <dgm:pt modelId="{4DE81534-420D-4A7F-9174-7BA62169A591}" type="pres">
      <dgm:prSet presAssocID="{C1B2DF3E-A67B-4829-9B87-6F9D6503FDA6}" presName="LevelTwoTextNode" presStyleLbl="node2" presStyleIdx="0" presStyleCnt="5" custScaleX="157747" custLinFactNeighborX="-42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452B9-9C7F-436A-90F4-C542C4FED045}" type="pres">
      <dgm:prSet presAssocID="{C1B2DF3E-A67B-4829-9B87-6F9D6503FDA6}" presName="level3hierChild" presStyleCnt="0"/>
      <dgm:spPr/>
      <dgm:t>
        <a:bodyPr/>
        <a:lstStyle/>
        <a:p>
          <a:endParaRPr lang="en-US"/>
        </a:p>
      </dgm:t>
    </dgm:pt>
    <dgm:pt modelId="{DBA69E00-82A6-4629-97C4-327C4FB63F9E}" type="pres">
      <dgm:prSet presAssocID="{29296761-BDDB-45C9-9F57-B30058099CF0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D516B33B-4CC0-4A14-B507-24B91B8BBA92}" type="pres">
      <dgm:prSet presAssocID="{29296761-BDDB-45C9-9F57-B30058099CF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04FFF4D-9EAF-4108-8B45-E27C66AA1068}" type="pres">
      <dgm:prSet presAssocID="{984B7D66-0C89-405C-BCD2-BD8AC9D6CF6B}" presName="root2" presStyleCnt="0"/>
      <dgm:spPr/>
      <dgm:t>
        <a:bodyPr/>
        <a:lstStyle/>
        <a:p>
          <a:endParaRPr lang="en-US"/>
        </a:p>
      </dgm:t>
    </dgm:pt>
    <dgm:pt modelId="{F8146BC8-F41C-473A-A0B2-042CC6A4E709}" type="pres">
      <dgm:prSet presAssocID="{984B7D66-0C89-405C-BCD2-BD8AC9D6CF6B}" presName="LevelTwoTextNode" presStyleLbl="node2" presStyleIdx="1" presStyleCnt="5" custScaleX="157747" custLinFactNeighborX="-42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5720D-A06E-4728-A9C8-B74F1BC8D9B8}" type="pres">
      <dgm:prSet presAssocID="{984B7D66-0C89-405C-BCD2-BD8AC9D6CF6B}" presName="level3hierChild" presStyleCnt="0"/>
      <dgm:spPr/>
      <dgm:t>
        <a:bodyPr/>
        <a:lstStyle/>
        <a:p>
          <a:endParaRPr lang="en-US"/>
        </a:p>
      </dgm:t>
    </dgm:pt>
    <dgm:pt modelId="{F0CEEBF9-80CF-42D8-BE18-A76C32F2170F}" type="pres">
      <dgm:prSet presAssocID="{C1BB1AB7-DCC0-4476-9490-11D04F09F214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12837B0C-DCD9-4C19-A7DB-53B63D629517}" type="pres">
      <dgm:prSet presAssocID="{C1BB1AB7-DCC0-4476-9490-11D04F09F214}" presName="connTx" presStyleLbl="parChTrans1D2" presStyleIdx="2" presStyleCnt="5"/>
      <dgm:spPr/>
      <dgm:t>
        <a:bodyPr/>
        <a:lstStyle/>
        <a:p>
          <a:endParaRPr lang="en-US"/>
        </a:p>
      </dgm:t>
    </dgm:pt>
    <dgm:pt modelId="{7E50915C-7E36-4BF0-9B41-E12C83BC89D3}" type="pres">
      <dgm:prSet presAssocID="{9E7E2E19-2229-42F6-BF1D-076CC668495D}" presName="root2" presStyleCnt="0"/>
      <dgm:spPr/>
      <dgm:t>
        <a:bodyPr/>
        <a:lstStyle/>
        <a:p>
          <a:endParaRPr lang="en-US"/>
        </a:p>
      </dgm:t>
    </dgm:pt>
    <dgm:pt modelId="{70D160BE-9AE2-4869-83C7-A96A5A0C970E}" type="pres">
      <dgm:prSet presAssocID="{9E7E2E19-2229-42F6-BF1D-076CC668495D}" presName="LevelTwoTextNode" presStyleLbl="node2" presStyleIdx="2" presStyleCnt="5" custScaleX="157747" custLinFactNeighborX="-42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D913BA-6047-4618-B305-06D9CC38B705}" type="pres">
      <dgm:prSet presAssocID="{9E7E2E19-2229-42F6-BF1D-076CC668495D}" presName="level3hierChild" presStyleCnt="0"/>
      <dgm:spPr/>
      <dgm:t>
        <a:bodyPr/>
        <a:lstStyle/>
        <a:p>
          <a:endParaRPr lang="en-US"/>
        </a:p>
      </dgm:t>
    </dgm:pt>
    <dgm:pt modelId="{FB7FDB7F-B9C6-4AC9-8176-255AE199FBF3}" type="pres">
      <dgm:prSet presAssocID="{6C1AB5C8-0CEE-49A8-8C0A-B954F931384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C44CDF92-11D1-4C2F-AD61-C8889751186C}" type="pres">
      <dgm:prSet presAssocID="{6C1AB5C8-0CEE-49A8-8C0A-B954F931384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726519B6-A0F1-401B-BAD0-F034994FCC3F}" type="pres">
      <dgm:prSet presAssocID="{BD78DD95-A242-4F83-8E1D-D41D60A89F8F}" presName="root2" presStyleCnt="0"/>
      <dgm:spPr/>
      <dgm:t>
        <a:bodyPr/>
        <a:lstStyle/>
        <a:p>
          <a:endParaRPr lang="en-US"/>
        </a:p>
      </dgm:t>
    </dgm:pt>
    <dgm:pt modelId="{16B78BAC-6A7A-4250-BAA2-60AF897D1195}" type="pres">
      <dgm:prSet presAssocID="{BD78DD95-A242-4F83-8E1D-D41D60A89F8F}" presName="LevelTwoTextNode" presStyleLbl="node3" presStyleIdx="0" presStyleCnt="3" custScaleX="146009" custLinFactY="-1193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1AED8-27C1-4843-89B0-13BEC3FD14FD}" type="pres">
      <dgm:prSet presAssocID="{BD78DD95-A242-4F83-8E1D-D41D60A89F8F}" presName="level3hierChild" presStyleCnt="0"/>
      <dgm:spPr/>
      <dgm:t>
        <a:bodyPr/>
        <a:lstStyle/>
        <a:p>
          <a:endParaRPr lang="en-US"/>
        </a:p>
      </dgm:t>
    </dgm:pt>
    <dgm:pt modelId="{A60925DB-0040-458E-B38B-01132A709D9A}" type="pres">
      <dgm:prSet presAssocID="{3EC2B3A7-CDA5-416B-A91A-5C8CE8EC6409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3026223-0EBB-4901-815C-F7ED456BC3D8}" type="pres">
      <dgm:prSet presAssocID="{3EC2B3A7-CDA5-416B-A91A-5C8CE8EC640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EDF64B6-A3D7-4124-9643-0357075ED068}" type="pres">
      <dgm:prSet presAssocID="{F81CA19B-0F6D-4EFC-91CC-7AB74D41A164}" presName="root2" presStyleCnt="0"/>
      <dgm:spPr/>
      <dgm:t>
        <a:bodyPr/>
        <a:lstStyle/>
        <a:p>
          <a:endParaRPr lang="en-US"/>
        </a:p>
      </dgm:t>
    </dgm:pt>
    <dgm:pt modelId="{0D3DA397-099B-44FC-AC0F-13E22A531335}" type="pres">
      <dgm:prSet presAssocID="{F81CA19B-0F6D-4EFC-91CC-7AB74D41A164}" presName="LevelTwoTextNode" presStyleLbl="node3" presStyleIdx="1" presStyleCnt="3" custScaleX="146009" custLinFactY="-1193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EF1423-4AF5-4643-B4D3-0DACC6C48FB4}" type="pres">
      <dgm:prSet presAssocID="{F81CA19B-0F6D-4EFC-91CC-7AB74D41A164}" presName="level3hierChild" presStyleCnt="0"/>
      <dgm:spPr/>
      <dgm:t>
        <a:bodyPr/>
        <a:lstStyle/>
        <a:p>
          <a:endParaRPr lang="en-US"/>
        </a:p>
      </dgm:t>
    </dgm:pt>
    <dgm:pt modelId="{6562C5D3-FAA5-44C9-A752-DE26875FD78A}" type="pres">
      <dgm:prSet presAssocID="{29FBA50C-F31A-4E8C-A62B-EFE421AA9C1F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1E2FAD39-0245-4BFE-BB0D-537D0E0A08B9}" type="pres">
      <dgm:prSet presAssocID="{29FBA50C-F31A-4E8C-A62B-EFE421AA9C1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521ECC8-57F9-430F-8B14-4F4246532C48}" type="pres">
      <dgm:prSet presAssocID="{7A662F0C-783B-48FF-9971-6237B91BBCCC}" presName="root2" presStyleCnt="0"/>
      <dgm:spPr/>
      <dgm:t>
        <a:bodyPr/>
        <a:lstStyle/>
        <a:p>
          <a:endParaRPr lang="en-US"/>
        </a:p>
      </dgm:t>
    </dgm:pt>
    <dgm:pt modelId="{D78185BB-F9B3-415E-A7DC-726AA2223F11}" type="pres">
      <dgm:prSet presAssocID="{7A662F0C-783B-48FF-9971-6237B91BBCCC}" presName="LevelTwoTextNode" presStyleLbl="node3" presStyleIdx="2" presStyleCnt="3" custScaleX="146009" custLinFactY="-1193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D86B8-B968-4400-81B3-B89B90E9ECA9}" type="pres">
      <dgm:prSet presAssocID="{7A662F0C-783B-48FF-9971-6237B91BBCCC}" presName="level3hierChild" presStyleCnt="0"/>
      <dgm:spPr/>
      <dgm:t>
        <a:bodyPr/>
        <a:lstStyle/>
        <a:p>
          <a:endParaRPr lang="en-US"/>
        </a:p>
      </dgm:t>
    </dgm:pt>
    <dgm:pt modelId="{AFEC9544-A75A-4296-A3E9-E9C0A4A792F5}" type="pres">
      <dgm:prSet presAssocID="{93B1D3EC-9D1F-4AAE-85A9-FFF1F9A125FC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917F5F6A-38C3-43F0-8412-0AF951DACE8F}" type="pres">
      <dgm:prSet presAssocID="{93B1D3EC-9D1F-4AAE-85A9-FFF1F9A125FC}" presName="connTx" presStyleLbl="parChTrans1D2" presStyleIdx="3" presStyleCnt="5"/>
      <dgm:spPr/>
      <dgm:t>
        <a:bodyPr/>
        <a:lstStyle/>
        <a:p>
          <a:endParaRPr lang="en-US"/>
        </a:p>
      </dgm:t>
    </dgm:pt>
    <dgm:pt modelId="{BCE8136F-36E5-4B64-879D-9BD02CACC1B1}" type="pres">
      <dgm:prSet presAssocID="{5562D6D2-EB80-4105-8313-7B7DDB4ADD26}" presName="root2" presStyleCnt="0"/>
      <dgm:spPr/>
      <dgm:t>
        <a:bodyPr/>
        <a:lstStyle/>
        <a:p>
          <a:endParaRPr lang="en-US"/>
        </a:p>
      </dgm:t>
    </dgm:pt>
    <dgm:pt modelId="{1918F1B8-9AA2-41B4-83EB-75270A1D7748}" type="pres">
      <dgm:prSet presAssocID="{5562D6D2-EB80-4105-8313-7B7DDB4ADD26}" presName="LevelTwoTextNode" presStyleLbl="node2" presStyleIdx="3" presStyleCnt="5" custScaleX="157747" custLinFactNeighborX="-42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D22E4-6750-4C8B-BCE0-DDB1C54130C8}" type="pres">
      <dgm:prSet presAssocID="{5562D6D2-EB80-4105-8313-7B7DDB4ADD26}" presName="level3hierChild" presStyleCnt="0"/>
      <dgm:spPr/>
      <dgm:t>
        <a:bodyPr/>
        <a:lstStyle/>
        <a:p>
          <a:endParaRPr lang="en-US"/>
        </a:p>
      </dgm:t>
    </dgm:pt>
    <dgm:pt modelId="{7D60D1B7-6E6F-4C2A-BC01-A453505DDFCB}" type="pres">
      <dgm:prSet presAssocID="{20E3D7B8-72FE-4E9D-BF46-DDD2C362CA53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F773B90F-E499-42B7-8A19-E889407DECBC}" type="pres">
      <dgm:prSet presAssocID="{20E3D7B8-72FE-4E9D-BF46-DDD2C362CA53}" presName="connTx" presStyleLbl="parChTrans1D2" presStyleIdx="4" presStyleCnt="5"/>
      <dgm:spPr/>
      <dgm:t>
        <a:bodyPr/>
        <a:lstStyle/>
        <a:p>
          <a:endParaRPr lang="en-US"/>
        </a:p>
      </dgm:t>
    </dgm:pt>
    <dgm:pt modelId="{96D9650E-EE77-4DE9-BB16-DA44BD378091}" type="pres">
      <dgm:prSet presAssocID="{E9ABB22B-C9E6-49E3-B2AC-3EAF84C493D7}" presName="root2" presStyleCnt="0"/>
      <dgm:spPr/>
      <dgm:t>
        <a:bodyPr/>
        <a:lstStyle/>
        <a:p>
          <a:endParaRPr lang="en-US"/>
        </a:p>
      </dgm:t>
    </dgm:pt>
    <dgm:pt modelId="{56DA5C66-CFED-4C1C-9DAC-8F9F8767B3F2}" type="pres">
      <dgm:prSet presAssocID="{E9ABB22B-C9E6-49E3-B2AC-3EAF84C493D7}" presName="LevelTwoTextNode" presStyleLbl="node2" presStyleIdx="4" presStyleCnt="5" custScaleX="157747" custLinFactNeighborX="-42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CDE12-5A03-4CCF-B317-C7F67A397440}" type="pres">
      <dgm:prSet presAssocID="{E9ABB22B-C9E6-49E3-B2AC-3EAF84C493D7}" presName="level3hierChild" presStyleCnt="0"/>
      <dgm:spPr/>
      <dgm:t>
        <a:bodyPr/>
        <a:lstStyle/>
        <a:p>
          <a:endParaRPr lang="en-US"/>
        </a:p>
      </dgm:t>
    </dgm:pt>
  </dgm:ptLst>
  <dgm:cxnLst>
    <dgm:cxn modelId="{74E3E1F8-2E9E-468A-ABE2-7B2D11F2C069}" type="presOf" srcId="{3EC2B3A7-CDA5-416B-A91A-5C8CE8EC6409}" destId="{A60925DB-0040-458E-B38B-01132A709D9A}" srcOrd="0" destOrd="0" presId="urn:microsoft.com/office/officeart/2005/8/layout/hierarchy2"/>
    <dgm:cxn modelId="{A6875A4B-AADD-402C-9D79-8328AB684574}" type="presOf" srcId="{C1B2DF3E-A67B-4829-9B87-6F9D6503FDA6}" destId="{4DE81534-420D-4A7F-9174-7BA62169A591}" srcOrd="0" destOrd="0" presId="urn:microsoft.com/office/officeart/2005/8/layout/hierarchy2"/>
    <dgm:cxn modelId="{45D59A9C-A64B-4766-B507-45908FCB7DA2}" type="presOf" srcId="{6C1AB5C8-0CEE-49A8-8C0A-B954F9313840}" destId="{FB7FDB7F-B9C6-4AC9-8176-255AE199FBF3}" srcOrd="0" destOrd="0" presId="urn:microsoft.com/office/officeart/2005/8/layout/hierarchy2"/>
    <dgm:cxn modelId="{09EABBC2-8EF7-4526-AA87-E9B53A59608A}" srcId="{91ACCB80-31DE-479E-8B75-632A09B0EB1E}" destId="{5562D6D2-EB80-4105-8313-7B7DDB4ADD26}" srcOrd="3" destOrd="0" parTransId="{93B1D3EC-9D1F-4AAE-85A9-FFF1F9A125FC}" sibTransId="{EAF8C1DB-EC72-4D6F-83B2-78E94AA58458}"/>
    <dgm:cxn modelId="{4ECE04D2-1668-498E-A439-5D1C17186695}" type="presOf" srcId="{12A1D09B-4B67-4324-AA36-89D5281472C6}" destId="{2CF8DA6E-9E89-40E9-871C-79CB5BDF9BE8}" srcOrd="0" destOrd="0" presId="urn:microsoft.com/office/officeart/2005/8/layout/hierarchy2"/>
    <dgm:cxn modelId="{D730219C-0052-4E1E-ACDF-886C8DFAB802}" type="presOf" srcId="{7DBCBEF4-2484-4A25-BBB9-04DF1DDF5B55}" destId="{D8413A3E-E87C-43CA-A08D-CC764011024A}" srcOrd="1" destOrd="0" presId="urn:microsoft.com/office/officeart/2005/8/layout/hierarchy2"/>
    <dgm:cxn modelId="{F304BFEE-099F-4958-9FB1-D909BFF68431}" type="presOf" srcId="{29FBA50C-F31A-4E8C-A62B-EFE421AA9C1F}" destId="{6562C5D3-FAA5-44C9-A752-DE26875FD78A}" srcOrd="0" destOrd="0" presId="urn:microsoft.com/office/officeart/2005/8/layout/hierarchy2"/>
    <dgm:cxn modelId="{281784BE-C99B-425B-8B7C-CB6B81F16A96}" type="presOf" srcId="{C1BB1AB7-DCC0-4476-9490-11D04F09F214}" destId="{12837B0C-DCD9-4C19-A7DB-53B63D629517}" srcOrd="1" destOrd="0" presId="urn:microsoft.com/office/officeart/2005/8/layout/hierarchy2"/>
    <dgm:cxn modelId="{6992F271-A6D1-4C66-854B-2E8F671AF394}" type="presOf" srcId="{C1BB1AB7-DCC0-4476-9490-11D04F09F214}" destId="{F0CEEBF9-80CF-42D8-BE18-A76C32F2170F}" srcOrd="0" destOrd="0" presId="urn:microsoft.com/office/officeart/2005/8/layout/hierarchy2"/>
    <dgm:cxn modelId="{D7F6E4B8-D110-405F-A8DB-50AEC3600D32}" srcId="{91ACCB80-31DE-479E-8B75-632A09B0EB1E}" destId="{E9ABB22B-C9E6-49E3-B2AC-3EAF84C493D7}" srcOrd="4" destOrd="0" parTransId="{20E3D7B8-72FE-4E9D-BF46-DDD2C362CA53}" sibTransId="{A40445E4-D967-4DDB-B50D-317A2D34EC8D}"/>
    <dgm:cxn modelId="{89147DF2-1590-478B-B750-2CFAFC962791}" type="presOf" srcId="{91ACCB80-31DE-479E-8B75-632A09B0EB1E}" destId="{ECA16C06-D319-45B7-B907-D08723BC333D}" srcOrd="0" destOrd="0" presId="urn:microsoft.com/office/officeart/2005/8/layout/hierarchy2"/>
    <dgm:cxn modelId="{02B3AF7F-FFE6-447A-8E17-C062957DC3A8}" type="presOf" srcId="{93B1D3EC-9D1F-4AAE-85A9-FFF1F9A125FC}" destId="{AFEC9544-A75A-4296-A3E9-E9C0A4A792F5}" srcOrd="0" destOrd="0" presId="urn:microsoft.com/office/officeart/2005/8/layout/hierarchy2"/>
    <dgm:cxn modelId="{2A94B8AD-96A1-467F-BC70-4D3810C02262}" type="presOf" srcId="{6C1AB5C8-0CEE-49A8-8C0A-B954F9313840}" destId="{C44CDF92-11D1-4C2F-AD61-C8889751186C}" srcOrd="1" destOrd="0" presId="urn:microsoft.com/office/officeart/2005/8/layout/hierarchy2"/>
    <dgm:cxn modelId="{869813ED-F8E2-4174-97C6-B4279DB1F26C}" srcId="{91ACCB80-31DE-479E-8B75-632A09B0EB1E}" destId="{9E7E2E19-2229-42F6-BF1D-076CC668495D}" srcOrd="2" destOrd="0" parTransId="{C1BB1AB7-DCC0-4476-9490-11D04F09F214}" sibTransId="{19C8EF4E-6208-47B7-BD21-A49B5938A0BB}"/>
    <dgm:cxn modelId="{16A98644-835F-402F-8257-A2911B294957}" type="presOf" srcId="{9E7E2E19-2229-42F6-BF1D-076CC668495D}" destId="{70D160BE-9AE2-4869-83C7-A96A5A0C970E}" srcOrd="0" destOrd="0" presId="urn:microsoft.com/office/officeart/2005/8/layout/hierarchy2"/>
    <dgm:cxn modelId="{A9AB0994-3EC6-4761-915F-9199D77DAA70}" type="presOf" srcId="{E9ABB22B-C9E6-49E3-B2AC-3EAF84C493D7}" destId="{56DA5C66-CFED-4C1C-9DAC-8F9F8767B3F2}" srcOrd="0" destOrd="0" presId="urn:microsoft.com/office/officeart/2005/8/layout/hierarchy2"/>
    <dgm:cxn modelId="{78ADD68B-B2C3-490E-8BFA-DBAA471649C5}" srcId="{91ACCB80-31DE-479E-8B75-632A09B0EB1E}" destId="{984B7D66-0C89-405C-BCD2-BD8AC9D6CF6B}" srcOrd="1" destOrd="0" parTransId="{29296761-BDDB-45C9-9F57-B30058099CF0}" sibTransId="{B2D12DBC-A9CD-4F2A-8590-DCE0E05D2F44}"/>
    <dgm:cxn modelId="{B301EC48-7DE9-4B37-9222-67726F96C0DB}" type="presOf" srcId="{984B7D66-0C89-405C-BCD2-BD8AC9D6CF6B}" destId="{F8146BC8-F41C-473A-A0B2-042CC6A4E709}" srcOrd="0" destOrd="0" presId="urn:microsoft.com/office/officeart/2005/8/layout/hierarchy2"/>
    <dgm:cxn modelId="{234068B4-E6BE-4E81-A61A-2B006188D129}" srcId="{9E7E2E19-2229-42F6-BF1D-076CC668495D}" destId="{7A662F0C-783B-48FF-9971-6237B91BBCCC}" srcOrd="2" destOrd="0" parTransId="{29FBA50C-F31A-4E8C-A62B-EFE421AA9C1F}" sibTransId="{21222F5E-6A4D-492B-AB02-D3F5168B6732}"/>
    <dgm:cxn modelId="{9CFC651D-1B22-4E6E-8068-3E953D2BC137}" type="presOf" srcId="{29FBA50C-F31A-4E8C-A62B-EFE421AA9C1F}" destId="{1E2FAD39-0245-4BFE-BB0D-537D0E0A08B9}" srcOrd="1" destOrd="0" presId="urn:microsoft.com/office/officeart/2005/8/layout/hierarchy2"/>
    <dgm:cxn modelId="{7D8FBECC-19E8-4755-A3C2-CE756022648B}" type="presOf" srcId="{20E3D7B8-72FE-4E9D-BF46-DDD2C362CA53}" destId="{7D60D1B7-6E6F-4C2A-BC01-A453505DDFCB}" srcOrd="0" destOrd="0" presId="urn:microsoft.com/office/officeart/2005/8/layout/hierarchy2"/>
    <dgm:cxn modelId="{7E02280E-2643-4980-B095-3B1F11571454}" type="presOf" srcId="{20E3D7B8-72FE-4E9D-BF46-DDD2C362CA53}" destId="{F773B90F-E499-42B7-8A19-E889407DECBC}" srcOrd="1" destOrd="0" presId="urn:microsoft.com/office/officeart/2005/8/layout/hierarchy2"/>
    <dgm:cxn modelId="{C254584D-E4E7-46EC-9441-7562D83D8497}" type="presOf" srcId="{29296761-BDDB-45C9-9F57-B30058099CF0}" destId="{DBA69E00-82A6-4629-97C4-327C4FB63F9E}" srcOrd="0" destOrd="0" presId="urn:microsoft.com/office/officeart/2005/8/layout/hierarchy2"/>
    <dgm:cxn modelId="{4BEFD5CB-5AF1-40C8-8AB7-8D767F9879A5}" srcId="{12A1D09B-4B67-4324-AA36-89D5281472C6}" destId="{91ACCB80-31DE-479E-8B75-632A09B0EB1E}" srcOrd="0" destOrd="0" parTransId="{723E0CA0-1E18-408C-9BCB-B216BF89C826}" sibTransId="{8C28155F-C077-48EA-ABAA-51B0BCC4DC97}"/>
    <dgm:cxn modelId="{FA740585-5DAC-4C23-8A1E-A0A26BA5B188}" type="presOf" srcId="{5562D6D2-EB80-4105-8313-7B7DDB4ADD26}" destId="{1918F1B8-9AA2-41B4-83EB-75270A1D7748}" srcOrd="0" destOrd="0" presId="urn:microsoft.com/office/officeart/2005/8/layout/hierarchy2"/>
    <dgm:cxn modelId="{C81FF3A0-705C-49C6-90DC-3C3479D44D21}" type="presOf" srcId="{BD78DD95-A242-4F83-8E1D-D41D60A89F8F}" destId="{16B78BAC-6A7A-4250-BAA2-60AF897D1195}" srcOrd="0" destOrd="0" presId="urn:microsoft.com/office/officeart/2005/8/layout/hierarchy2"/>
    <dgm:cxn modelId="{70D80FE5-34A7-49F2-90FE-6725F6F8E3E3}" type="presOf" srcId="{7A662F0C-783B-48FF-9971-6237B91BBCCC}" destId="{D78185BB-F9B3-415E-A7DC-726AA2223F11}" srcOrd="0" destOrd="0" presId="urn:microsoft.com/office/officeart/2005/8/layout/hierarchy2"/>
    <dgm:cxn modelId="{87D75C07-A962-4EB8-B212-7C0E0ED892C0}" type="presOf" srcId="{29296761-BDDB-45C9-9F57-B30058099CF0}" destId="{D516B33B-4CC0-4A14-B507-24B91B8BBA92}" srcOrd="1" destOrd="0" presId="urn:microsoft.com/office/officeart/2005/8/layout/hierarchy2"/>
    <dgm:cxn modelId="{06FBB833-8C69-45E5-A55A-97F8A736E249}" srcId="{9E7E2E19-2229-42F6-BF1D-076CC668495D}" destId="{F81CA19B-0F6D-4EFC-91CC-7AB74D41A164}" srcOrd="1" destOrd="0" parTransId="{3EC2B3A7-CDA5-416B-A91A-5C8CE8EC6409}" sibTransId="{A2BA2A48-57C0-4143-8586-D85DFBD5073E}"/>
    <dgm:cxn modelId="{89B5C66F-54D0-4FFF-B6D5-8F432E26356F}" srcId="{9E7E2E19-2229-42F6-BF1D-076CC668495D}" destId="{BD78DD95-A242-4F83-8E1D-D41D60A89F8F}" srcOrd="0" destOrd="0" parTransId="{6C1AB5C8-0CEE-49A8-8C0A-B954F9313840}" sibTransId="{00EBCEEE-C5EA-48DD-A83F-38B8C9F44328}"/>
    <dgm:cxn modelId="{C73A72D4-9C5F-49C2-8980-437FC9B28052}" type="presOf" srcId="{7DBCBEF4-2484-4A25-BBB9-04DF1DDF5B55}" destId="{A61D97AB-2308-480A-ADCE-DCC5D9D04397}" srcOrd="0" destOrd="0" presId="urn:microsoft.com/office/officeart/2005/8/layout/hierarchy2"/>
    <dgm:cxn modelId="{81822A7E-D8FD-4F6A-B3E2-808A85A050BB}" type="presOf" srcId="{3EC2B3A7-CDA5-416B-A91A-5C8CE8EC6409}" destId="{63026223-0EBB-4901-815C-F7ED456BC3D8}" srcOrd="1" destOrd="0" presId="urn:microsoft.com/office/officeart/2005/8/layout/hierarchy2"/>
    <dgm:cxn modelId="{74B12717-EA4E-4AD2-9F91-FF35D8CBADA1}" type="presOf" srcId="{93B1D3EC-9D1F-4AAE-85A9-FFF1F9A125FC}" destId="{917F5F6A-38C3-43F0-8412-0AF951DACE8F}" srcOrd="1" destOrd="0" presId="urn:microsoft.com/office/officeart/2005/8/layout/hierarchy2"/>
    <dgm:cxn modelId="{2EA04E10-CD51-48C0-9F2B-90BFCEC279CE}" srcId="{91ACCB80-31DE-479E-8B75-632A09B0EB1E}" destId="{C1B2DF3E-A67B-4829-9B87-6F9D6503FDA6}" srcOrd="0" destOrd="0" parTransId="{7DBCBEF4-2484-4A25-BBB9-04DF1DDF5B55}" sibTransId="{596CDB42-E6EF-47E5-9E1F-2A5B66D34E4E}"/>
    <dgm:cxn modelId="{A2197A56-E0C7-4299-9163-594F58F9602B}" type="presOf" srcId="{F81CA19B-0F6D-4EFC-91CC-7AB74D41A164}" destId="{0D3DA397-099B-44FC-AC0F-13E22A531335}" srcOrd="0" destOrd="0" presId="urn:microsoft.com/office/officeart/2005/8/layout/hierarchy2"/>
    <dgm:cxn modelId="{8EEB4357-F4F4-421E-AEBB-9A2D4F2FF705}" type="presParOf" srcId="{2CF8DA6E-9E89-40E9-871C-79CB5BDF9BE8}" destId="{ADF1BB3F-CAB8-4C64-9D96-EA166069C8AE}" srcOrd="0" destOrd="0" presId="urn:microsoft.com/office/officeart/2005/8/layout/hierarchy2"/>
    <dgm:cxn modelId="{FBCA9573-52BB-43C7-AE6F-3EA49691FB14}" type="presParOf" srcId="{ADF1BB3F-CAB8-4C64-9D96-EA166069C8AE}" destId="{ECA16C06-D319-45B7-B907-D08723BC333D}" srcOrd="0" destOrd="0" presId="urn:microsoft.com/office/officeart/2005/8/layout/hierarchy2"/>
    <dgm:cxn modelId="{3580CAD0-062D-4E1F-AE6B-F588BB109D0D}" type="presParOf" srcId="{ADF1BB3F-CAB8-4C64-9D96-EA166069C8AE}" destId="{D5CB5D18-6C4C-4130-91B4-2352C75E55FA}" srcOrd="1" destOrd="0" presId="urn:microsoft.com/office/officeart/2005/8/layout/hierarchy2"/>
    <dgm:cxn modelId="{7D518D71-E9AD-459C-8C36-A70F6A14B26F}" type="presParOf" srcId="{D5CB5D18-6C4C-4130-91B4-2352C75E55FA}" destId="{A61D97AB-2308-480A-ADCE-DCC5D9D04397}" srcOrd="0" destOrd="0" presId="urn:microsoft.com/office/officeart/2005/8/layout/hierarchy2"/>
    <dgm:cxn modelId="{C00141CA-72F6-4037-81C3-A5B4850C72E9}" type="presParOf" srcId="{A61D97AB-2308-480A-ADCE-DCC5D9D04397}" destId="{D8413A3E-E87C-43CA-A08D-CC764011024A}" srcOrd="0" destOrd="0" presId="urn:microsoft.com/office/officeart/2005/8/layout/hierarchy2"/>
    <dgm:cxn modelId="{1FA682B3-47C4-42D2-8548-0D0E9923DD58}" type="presParOf" srcId="{D5CB5D18-6C4C-4130-91B4-2352C75E55FA}" destId="{EB336C55-B687-4C46-A039-1F9996490570}" srcOrd="1" destOrd="0" presId="urn:microsoft.com/office/officeart/2005/8/layout/hierarchy2"/>
    <dgm:cxn modelId="{AB0D7210-E766-4593-A613-24FECB0DE704}" type="presParOf" srcId="{EB336C55-B687-4C46-A039-1F9996490570}" destId="{4DE81534-420D-4A7F-9174-7BA62169A591}" srcOrd="0" destOrd="0" presId="urn:microsoft.com/office/officeart/2005/8/layout/hierarchy2"/>
    <dgm:cxn modelId="{8679BB05-C27D-475B-80CF-BB612C9A3E08}" type="presParOf" srcId="{EB336C55-B687-4C46-A039-1F9996490570}" destId="{10B452B9-9C7F-436A-90F4-C542C4FED045}" srcOrd="1" destOrd="0" presId="urn:microsoft.com/office/officeart/2005/8/layout/hierarchy2"/>
    <dgm:cxn modelId="{DD0D4BC0-2AB2-4456-9520-6204CF9519BA}" type="presParOf" srcId="{D5CB5D18-6C4C-4130-91B4-2352C75E55FA}" destId="{DBA69E00-82A6-4629-97C4-327C4FB63F9E}" srcOrd="2" destOrd="0" presId="urn:microsoft.com/office/officeart/2005/8/layout/hierarchy2"/>
    <dgm:cxn modelId="{030197C8-D05A-48B8-864B-7FABC7A53C4B}" type="presParOf" srcId="{DBA69E00-82A6-4629-97C4-327C4FB63F9E}" destId="{D516B33B-4CC0-4A14-B507-24B91B8BBA92}" srcOrd="0" destOrd="0" presId="urn:microsoft.com/office/officeart/2005/8/layout/hierarchy2"/>
    <dgm:cxn modelId="{8A23B544-EBFC-4CC7-89CA-B7DD1A46035F}" type="presParOf" srcId="{D5CB5D18-6C4C-4130-91B4-2352C75E55FA}" destId="{104FFF4D-9EAF-4108-8B45-E27C66AA1068}" srcOrd="3" destOrd="0" presId="urn:microsoft.com/office/officeart/2005/8/layout/hierarchy2"/>
    <dgm:cxn modelId="{C5B436D0-BFFE-4048-99EF-7BE855FB9CCF}" type="presParOf" srcId="{104FFF4D-9EAF-4108-8B45-E27C66AA1068}" destId="{F8146BC8-F41C-473A-A0B2-042CC6A4E709}" srcOrd="0" destOrd="0" presId="urn:microsoft.com/office/officeart/2005/8/layout/hierarchy2"/>
    <dgm:cxn modelId="{04F6F7C8-4515-4C44-BD02-1031D8CAAECD}" type="presParOf" srcId="{104FFF4D-9EAF-4108-8B45-E27C66AA1068}" destId="{DEC5720D-A06E-4728-A9C8-B74F1BC8D9B8}" srcOrd="1" destOrd="0" presId="urn:microsoft.com/office/officeart/2005/8/layout/hierarchy2"/>
    <dgm:cxn modelId="{27D659F3-3509-4F03-B7AB-CF2148729CB2}" type="presParOf" srcId="{D5CB5D18-6C4C-4130-91B4-2352C75E55FA}" destId="{F0CEEBF9-80CF-42D8-BE18-A76C32F2170F}" srcOrd="4" destOrd="0" presId="urn:microsoft.com/office/officeart/2005/8/layout/hierarchy2"/>
    <dgm:cxn modelId="{0B9EF01D-F8EC-4DCC-A28A-C96BE5666C13}" type="presParOf" srcId="{F0CEEBF9-80CF-42D8-BE18-A76C32F2170F}" destId="{12837B0C-DCD9-4C19-A7DB-53B63D629517}" srcOrd="0" destOrd="0" presId="urn:microsoft.com/office/officeart/2005/8/layout/hierarchy2"/>
    <dgm:cxn modelId="{A63ABC55-7F5C-4178-9F62-EAEA10F6BA79}" type="presParOf" srcId="{D5CB5D18-6C4C-4130-91B4-2352C75E55FA}" destId="{7E50915C-7E36-4BF0-9B41-E12C83BC89D3}" srcOrd="5" destOrd="0" presId="urn:microsoft.com/office/officeart/2005/8/layout/hierarchy2"/>
    <dgm:cxn modelId="{06673C22-60DA-435B-9F09-E23CCA5C2E43}" type="presParOf" srcId="{7E50915C-7E36-4BF0-9B41-E12C83BC89D3}" destId="{70D160BE-9AE2-4869-83C7-A96A5A0C970E}" srcOrd="0" destOrd="0" presId="urn:microsoft.com/office/officeart/2005/8/layout/hierarchy2"/>
    <dgm:cxn modelId="{070C53BD-C864-4F52-AA57-6B40BB223926}" type="presParOf" srcId="{7E50915C-7E36-4BF0-9B41-E12C83BC89D3}" destId="{2AD913BA-6047-4618-B305-06D9CC38B705}" srcOrd="1" destOrd="0" presId="urn:microsoft.com/office/officeart/2005/8/layout/hierarchy2"/>
    <dgm:cxn modelId="{054EBAAB-FFA5-4B2D-8931-6B060E7D9DA4}" type="presParOf" srcId="{2AD913BA-6047-4618-B305-06D9CC38B705}" destId="{FB7FDB7F-B9C6-4AC9-8176-255AE199FBF3}" srcOrd="0" destOrd="0" presId="urn:microsoft.com/office/officeart/2005/8/layout/hierarchy2"/>
    <dgm:cxn modelId="{1348788E-9796-4A8F-BAEC-25E9084D6971}" type="presParOf" srcId="{FB7FDB7F-B9C6-4AC9-8176-255AE199FBF3}" destId="{C44CDF92-11D1-4C2F-AD61-C8889751186C}" srcOrd="0" destOrd="0" presId="urn:microsoft.com/office/officeart/2005/8/layout/hierarchy2"/>
    <dgm:cxn modelId="{4813A056-655B-4F87-8924-E118AE0F0C05}" type="presParOf" srcId="{2AD913BA-6047-4618-B305-06D9CC38B705}" destId="{726519B6-A0F1-401B-BAD0-F034994FCC3F}" srcOrd="1" destOrd="0" presId="urn:microsoft.com/office/officeart/2005/8/layout/hierarchy2"/>
    <dgm:cxn modelId="{BAEA137E-A147-4CA7-8948-E68C33E0D702}" type="presParOf" srcId="{726519B6-A0F1-401B-BAD0-F034994FCC3F}" destId="{16B78BAC-6A7A-4250-BAA2-60AF897D1195}" srcOrd="0" destOrd="0" presId="urn:microsoft.com/office/officeart/2005/8/layout/hierarchy2"/>
    <dgm:cxn modelId="{4975D2D3-4EB8-4DBD-A828-8DE380F236E7}" type="presParOf" srcId="{726519B6-A0F1-401B-BAD0-F034994FCC3F}" destId="{14B1AED8-27C1-4843-89B0-13BEC3FD14FD}" srcOrd="1" destOrd="0" presId="urn:microsoft.com/office/officeart/2005/8/layout/hierarchy2"/>
    <dgm:cxn modelId="{8EF48E15-0169-4C89-BD8B-FD40BD8961D7}" type="presParOf" srcId="{2AD913BA-6047-4618-B305-06D9CC38B705}" destId="{A60925DB-0040-458E-B38B-01132A709D9A}" srcOrd="2" destOrd="0" presId="urn:microsoft.com/office/officeart/2005/8/layout/hierarchy2"/>
    <dgm:cxn modelId="{9355B288-49D2-4818-B6CA-E9FC27F4BCFC}" type="presParOf" srcId="{A60925DB-0040-458E-B38B-01132A709D9A}" destId="{63026223-0EBB-4901-815C-F7ED456BC3D8}" srcOrd="0" destOrd="0" presId="urn:microsoft.com/office/officeart/2005/8/layout/hierarchy2"/>
    <dgm:cxn modelId="{17075578-A984-41F2-B566-56894FFBF3C8}" type="presParOf" srcId="{2AD913BA-6047-4618-B305-06D9CC38B705}" destId="{2EDF64B6-A3D7-4124-9643-0357075ED068}" srcOrd="3" destOrd="0" presId="urn:microsoft.com/office/officeart/2005/8/layout/hierarchy2"/>
    <dgm:cxn modelId="{F29FA0D7-D919-4A22-813A-380893E9A10A}" type="presParOf" srcId="{2EDF64B6-A3D7-4124-9643-0357075ED068}" destId="{0D3DA397-099B-44FC-AC0F-13E22A531335}" srcOrd="0" destOrd="0" presId="urn:microsoft.com/office/officeart/2005/8/layout/hierarchy2"/>
    <dgm:cxn modelId="{3BC291AD-20C2-49DD-B87D-730510F14509}" type="presParOf" srcId="{2EDF64B6-A3D7-4124-9643-0357075ED068}" destId="{78EF1423-4AF5-4643-B4D3-0DACC6C48FB4}" srcOrd="1" destOrd="0" presId="urn:microsoft.com/office/officeart/2005/8/layout/hierarchy2"/>
    <dgm:cxn modelId="{FC28C5AC-7C20-4534-9525-042E08E63CFE}" type="presParOf" srcId="{2AD913BA-6047-4618-B305-06D9CC38B705}" destId="{6562C5D3-FAA5-44C9-A752-DE26875FD78A}" srcOrd="4" destOrd="0" presId="urn:microsoft.com/office/officeart/2005/8/layout/hierarchy2"/>
    <dgm:cxn modelId="{23FF2D55-11B0-4C65-A09D-7F9C7E273BCC}" type="presParOf" srcId="{6562C5D3-FAA5-44C9-A752-DE26875FD78A}" destId="{1E2FAD39-0245-4BFE-BB0D-537D0E0A08B9}" srcOrd="0" destOrd="0" presId="urn:microsoft.com/office/officeart/2005/8/layout/hierarchy2"/>
    <dgm:cxn modelId="{AD214BFB-7197-4E2D-B1F0-E3F3A54543AF}" type="presParOf" srcId="{2AD913BA-6047-4618-B305-06D9CC38B705}" destId="{F521ECC8-57F9-430F-8B14-4F4246532C48}" srcOrd="5" destOrd="0" presId="urn:microsoft.com/office/officeart/2005/8/layout/hierarchy2"/>
    <dgm:cxn modelId="{0053B353-17AD-40EF-B127-225AB5B8480D}" type="presParOf" srcId="{F521ECC8-57F9-430F-8B14-4F4246532C48}" destId="{D78185BB-F9B3-415E-A7DC-726AA2223F11}" srcOrd="0" destOrd="0" presId="urn:microsoft.com/office/officeart/2005/8/layout/hierarchy2"/>
    <dgm:cxn modelId="{2321CDF2-7407-438D-BBE1-3DEB38628033}" type="presParOf" srcId="{F521ECC8-57F9-430F-8B14-4F4246532C48}" destId="{EB1D86B8-B968-4400-81B3-B89B90E9ECA9}" srcOrd="1" destOrd="0" presId="urn:microsoft.com/office/officeart/2005/8/layout/hierarchy2"/>
    <dgm:cxn modelId="{C9B28F7C-B2AF-4A20-A3F8-2070BA035ECB}" type="presParOf" srcId="{D5CB5D18-6C4C-4130-91B4-2352C75E55FA}" destId="{AFEC9544-A75A-4296-A3E9-E9C0A4A792F5}" srcOrd="6" destOrd="0" presId="urn:microsoft.com/office/officeart/2005/8/layout/hierarchy2"/>
    <dgm:cxn modelId="{00555416-7F13-4AC7-BB55-2D78CE7B14D0}" type="presParOf" srcId="{AFEC9544-A75A-4296-A3E9-E9C0A4A792F5}" destId="{917F5F6A-38C3-43F0-8412-0AF951DACE8F}" srcOrd="0" destOrd="0" presId="urn:microsoft.com/office/officeart/2005/8/layout/hierarchy2"/>
    <dgm:cxn modelId="{4AA9A409-59B4-4A01-A90E-474A34CA4973}" type="presParOf" srcId="{D5CB5D18-6C4C-4130-91B4-2352C75E55FA}" destId="{BCE8136F-36E5-4B64-879D-9BD02CACC1B1}" srcOrd="7" destOrd="0" presId="urn:microsoft.com/office/officeart/2005/8/layout/hierarchy2"/>
    <dgm:cxn modelId="{1B5FC7A5-F310-498C-B0A3-0E388DBE835C}" type="presParOf" srcId="{BCE8136F-36E5-4B64-879D-9BD02CACC1B1}" destId="{1918F1B8-9AA2-41B4-83EB-75270A1D7748}" srcOrd="0" destOrd="0" presId="urn:microsoft.com/office/officeart/2005/8/layout/hierarchy2"/>
    <dgm:cxn modelId="{54C198A2-0469-4F87-AB4F-53442120C708}" type="presParOf" srcId="{BCE8136F-36E5-4B64-879D-9BD02CACC1B1}" destId="{A48D22E4-6750-4C8B-BCE0-DDB1C54130C8}" srcOrd="1" destOrd="0" presId="urn:microsoft.com/office/officeart/2005/8/layout/hierarchy2"/>
    <dgm:cxn modelId="{2907AC94-B000-4745-9E54-5BD9B2EB824B}" type="presParOf" srcId="{D5CB5D18-6C4C-4130-91B4-2352C75E55FA}" destId="{7D60D1B7-6E6F-4C2A-BC01-A453505DDFCB}" srcOrd="8" destOrd="0" presId="urn:microsoft.com/office/officeart/2005/8/layout/hierarchy2"/>
    <dgm:cxn modelId="{2820B909-992B-471A-8840-77EA79499A38}" type="presParOf" srcId="{7D60D1B7-6E6F-4C2A-BC01-A453505DDFCB}" destId="{F773B90F-E499-42B7-8A19-E889407DECBC}" srcOrd="0" destOrd="0" presId="urn:microsoft.com/office/officeart/2005/8/layout/hierarchy2"/>
    <dgm:cxn modelId="{A83B42C9-D9AE-45B7-97B2-6A3EF8144261}" type="presParOf" srcId="{D5CB5D18-6C4C-4130-91B4-2352C75E55FA}" destId="{96D9650E-EE77-4DE9-BB16-DA44BD378091}" srcOrd="9" destOrd="0" presId="urn:microsoft.com/office/officeart/2005/8/layout/hierarchy2"/>
    <dgm:cxn modelId="{57BE6B1E-5067-466C-BBB2-55B2207E6917}" type="presParOf" srcId="{96D9650E-EE77-4DE9-BB16-DA44BD378091}" destId="{56DA5C66-CFED-4C1C-9DAC-8F9F8767B3F2}" srcOrd="0" destOrd="0" presId="urn:microsoft.com/office/officeart/2005/8/layout/hierarchy2"/>
    <dgm:cxn modelId="{E0263610-7A86-458C-8EDE-BE86F2B8077F}" type="presParOf" srcId="{96D9650E-EE77-4DE9-BB16-DA44BD378091}" destId="{8DDCDE12-5A03-4CCF-B317-C7F67A3974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F64E0-E403-4A7D-9EF1-71873B08CD7C}">
      <dsp:nvSpPr>
        <dsp:cNvPr id="0" name=""/>
        <dsp:cNvSpPr/>
      </dsp:nvSpPr>
      <dsp:spPr>
        <a:xfrm>
          <a:off x="4254086" y="1530892"/>
          <a:ext cx="1339087" cy="1479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850"/>
              </a:lnTo>
              <a:lnTo>
                <a:pt x="1339087" y="14798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1298C-E32B-4F5A-9924-B410636B6356}">
      <dsp:nvSpPr>
        <dsp:cNvPr id="0" name=""/>
        <dsp:cNvSpPr/>
      </dsp:nvSpPr>
      <dsp:spPr>
        <a:xfrm>
          <a:off x="4254086" y="1530892"/>
          <a:ext cx="1339087" cy="58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821"/>
              </a:lnTo>
              <a:lnTo>
                <a:pt x="1339087" y="5818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2B2C4-FFBD-4CB8-A7F0-7D812372A5C3}">
      <dsp:nvSpPr>
        <dsp:cNvPr id="0" name=""/>
        <dsp:cNvSpPr/>
      </dsp:nvSpPr>
      <dsp:spPr>
        <a:xfrm>
          <a:off x="3994796" y="632863"/>
          <a:ext cx="765222" cy="26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07"/>
              </a:lnTo>
              <a:lnTo>
                <a:pt x="765222" y="132807"/>
              </a:lnTo>
              <a:lnTo>
                <a:pt x="765222" y="2656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F1EA2-18B2-4429-9D9D-7B7FF0E7BED2}">
      <dsp:nvSpPr>
        <dsp:cNvPr id="0" name=""/>
        <dsp:cNvSpPr/>
      </dsp:nvSpPr>
      <dsp:spPr>
        <a:xfrm>
          <a:off x="2026834" y="1530892"/>
          <a:ext cx="696807" cy="1479850"/>
        </a:xfrm>
        <a:custGeom>
          <a:avLst/>
          <a:gdLst/>
          <a:ahLst/>
          <a:cxnLst/>
          <a:rect l="0" t="0" r="0" b="0"/>
          <a:pathLst>
            <a:path>
              <a:moveTo>
                <a:pt x="696807" y="0"/>
              </a:moveTo>
              <a:lnTo>
                <a:pt x="696807" y="1479850"/>
              </a:lnTo>
              <a:lnTo>
                <a:pt x="0" y="14798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A6A1D-89D2-4354-BFC3-D1F3243B3E7C}">
      <dsp:nvSpPr>
        <dsp:cNvPr id="0" name=""/>
        <dsp:cNvSpPr/>
      </dsp:nvSpPr>
      <dsp:spPr>
        <a:xfrm>
          <a:off x="2026834" y="1530892"/>
          <a:ext cx="696807" cy="581821"/>
        </a:xfrm>
        <a:custGeom>
          <a:avLst/>
          <a:gdLst/>
          <a:ahLst/>
          <a:cxnLst/>
          <a:rect l="0" t="0" r="0" b="0"/>
          <a:pathLst>
            <a:path>
              <a:moveTo>
                <a:pt x="696807" y="0"/>
              </a:moveTo>
              <a:lnTo>
                <a:pt x="696807" y="581821"/>
              </a:lnTo>
              <a:lnTo>
                <a:pt x="0" y="5818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55366-9953-4A15-BBC3-E9960D448AF2}">
      <dsp:nvSpPr>
        <dsp:cNvPr id="0" name=""/>
        <dsp:cNvSpPr/>
      </dsp:nvSpPr>
      <dsp:spPr>
        <a:xfrm>
          <a:off x="3229574" y="632863"/>
          <a:ext cx="765222" cy="265614"/>
        </a:xfrm>
        <a:custGeom>
          <a:avLst/>
          <a:gdLst/>
          <a:ahLst/>
          <a:cxnLst/>
          <a:rect l="0" t="0" r="0" b="0"/>
          <a:pathLst>
            <a:path>
              <a:moveTo>
                <a:pt x="765222" y="0"/>
              </a:moveTo>
              <a:lnTo>
                <a:pt x="765222" y="132807"/>
              </a:lnTo>
              <a:lnTo>
                <a:pt x="0" y="132807"/>
              </a:lnTo>
              <a:lnTo>
                <a:pt x="0" y="26561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387C6-7F93-494D-AF25-0577A1EB8C97}">
      <dsp:nvSpPr>
        <dsp:cNvPr id="0" name=""/>
        <dsp:cNvSpPr/>
      </dsp:nvSpPr>
      <dsp:spPr>
        <a:xfrm>
          <a:off x="3362381" y="448"/>
          <a:ext cx="1264829" cy="6324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Stream</a:t>
          </a:r>
          <a:endParaRPr lang="en-US" sz="2400" kern="1200" dirty="0"/>
        </a:p>
      </dsp:txBody>
      <dsp:txXfrm>
        <a:off x="3362381" y="448"/>
        <a:ext cx="1264829" cy="632414"/>
      </dsp:txXfrm>
    </dsp:sp>
    <dsp:sp modelId="{8737797E-B654-440C-91D6-88FA02549B5B}">
      <dsp:nvSpPr>
        <dsp:cNvPr id="0" name=""/>
        <dsp:cNvSpPr/>
      </dsp:nvSpPr>
      <dsp:spPr>
        <a:xfrm>
          <a:off x="2597159" y="898477"/>
          <a:ext cx="1264829" cy="6324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Input</a:t>
          </a:r>
          <a:endParaRPr lang="en-US" sz="2400" kern="1200" dirty="0"/>
        </a:p>
      </dsp:txBody>
      <dsp:txXfrm>
        <a:off x="2597159" y="898477"/>
        <a:ext cx="1264829" cy="632414"/>
      </dsp:txXfrm>
    </dsp:sp>
    <dsp:sp modelId="{82E65BA2-99E6-42DC-AF1C-7DCE61EB331F}">
      <dsp:nvSpPr>
        <dsp:cNvPr id="0" name=""/>
        <dsp:cNvSpPr/>
      </dsp:nvSpPr>
      <dsp:spPr>
        <a:xfrm>
          <a:off x="762005" y="1796507"/>
          <a:ext cx="1264829" cy="6324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Byte</a:t>
          </a:r>
          <a:endParaRPr lang="en-US" sz="2400" kern="1200" dirty="0"/>
        </a:p>
      </dsp:txBody>
      <dsp:txXfrm>
        <a:off x="762005" y="1796507"/>
        <a:ext cx="1264829" cy="632414"/>
      </dsp:txXfrm>
    </dsp:sp>
    <dsp:sp modelId="{6E001B96-4B5C-4DD1-9CA5-93D1671CADB3}">
      <dsp:nvSpPr>
        <dsp:cNvPr id="0" name=""/>
        <dsp:cNvSpPr/>
      </dsp:nvSpPr>
      <dsp:spPr>
        <a:xfrm>
          <a:off x="762005" y="2694536"/>
          <a:ext cx="1264829" cy="6324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Character</a:t>
          </a:r>
          <a:endParaRPr lang="en-US" sz="2400" kern="1200" dirty="0"/>
        </a:p>
      </dsp:txBody>
      <dsp:txXfrm>
        <a:off x="762005" y="2694536"/>
        <a:ext cx="1264829" cy="632414"/>
      </dsp:txXfrm>
    </dsp:sp>
    <dsp:sp modelId="{B5C9E954-43F1-4679-A886-EBEA8233CBE0}">
      <dsp:nvSpPr>
        <dsp:cNvPr id="0" name=""/>
        <dsp:cNvSpPr/>
      </dsp:nvSpPr>
      <dsp:spPr>
        <a:xfrm>
          <a:off x="4127603" y="898477"/>
          <a:ext cx="1264829" cy="63241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Output</a:t>
          </a:r>
          <a:endParaRPr lang="en-US" sz="2400" kern="1200" dirty="0"/>
        </a:p>
      </dsp:txBody>
      <dsp:txXfrm>
        <a:off x="4127603" y="898477"/>
        <a:ext cx="1264829" cy="632414"/>
      </dsp:txXfrm>
    </dsp:sp>
    <dsp:sp modelId="{92269D94-2ADC-4F97-BF09-04344BC2B796}">
      <dsp:nvSpPr>
        <dsp:cNvPr id="0" name=""/>
        <dsp:cNvSpPr/>
      </dsp:nvSpPr>
      <dsp:spPr>
        <a:xfrm>
          <a:off x="5593174" y="1796507"/>
          <a:ext cx="1264829" cy="6324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Byte</a:t>
          </a:r>
          <a:endParaRPr lang="en-US" sz="2400" kern="1200" dirty="0"/>
        </a:p>
      </dsp:txBody>
      <dsp:txXfrm>
        <a:off x="5593174" y="1796507"/>
        <a:ext cx="1264829" cy="632414"/>
      </dsp:txXfrm>
    </dsp:sp>
    <dsp:sp modelId="{74EF7543-28B7-48CA-9469-CD910884B803}">
      <dsp:nvSpPr>
        <dsp:cNvPr id="0" name=""/>
        <dsp:cNvSpPr/>
      </dsp:nvSpPr>
      <dsp:spPr>
        <a:xfrm>
          <a:off x="5593174" y="2694536"/>
          <a:ext cx="1264829" cy="6324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Character</a:t>
          </a:r>
          <a:endParaRPr lang="en-US" sz="2400" kern="1200" dirty="0"/>
        </a:p>
      </dsp:txBody>
      <dsp:txXfrm>
        <a:off x="5593174" y="2694536"/>
        <a:ext cx="1264829" cy="632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16C06-D319-45B7-B907-D08723BC333D}">
      <dsp:nvSpPr>
        <dsp:cNvPr id="0" name=""/>
        <dsp:cNvSpPr/>
      </dsp:nvSpPr>
      <dsp:spPr>
        <a:xfrm>
          <a:off x="0" y="1676397"/>
          <a:ext cx="1449161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1222" y="1697619"/>
        <a:ext cx="1406717" cy="682136"/>
      </dsp:txXfrm>
    </dsp:sp>
    <dsp:sp modelId="{A61D97AB-2308-480A-ADCE-DCC5D9D04397}">
      <dsp:nvSpPr>
        <dsp:cNvPr id="0" name=""/>
        <dsp:cNvSpPr/>
      </dsp:nvSpPr>
      <dsp:spPr>
        <a:xfrm rot="17346462">
          <a:off x="853597" y="1186029"/>
          <a:ext cx="177078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770785" y="160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694720" y="1157806"/>
        <a:ext cx="88539" cy="88539"/>
      </dsp:txXfrm>
    </dsp:sp>
    <dsp:sp modelId="{4DE81534-420D-4A7F-9174-7BA62169A591}">
      <dsp:nvSpPr>
        <dsp:cNvPr id="0" name=""/>
        <dsp:cNvSpPr/>
      </dsp:nvSpPr>
      <dsp:spPr>
        <a:xfrm>
          <a:off x="2028818" y="3173"/>
          <a:ext cx="2286008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ByteArrayOutputStream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050040" y="24395"/>
        <a:ext cx="2243564" cy="682136"/>
      </dsp:txXfrm>
    </dsp:sp>
    <dsp:sp modelId="{DBA69E00-82A6-4629-97C4-327C4FB63F9E}">
      <dsp:nvSpPr>
        <dsp:cNvPr id="0" name=""/>
        <dsp:cNvSpPr/>
      </dsp:nvSpPr>
      <dsp:spPr>
        <a:xfrm rot="18276584">
          <a:off x="1228713" y="1602663"/>
          <a:ext cx="102055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20552" y="160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713476" y="1593196"/>
        <a:ext cx="51027" cy="51027"/>
      </dsp:txXfrm>
    </dsp:sp>
    <dsp:sp modelId="{F8146BC8-F41C-473A-A0B2-042CC6A4E709}">
      <dsp:nvSpPr>
        <dsp:cNvPr id="0" name=""/>
        <dsp:cNvSpPr/>
      </dsp:nvSpPr>
      <dsp:spPr>
        <a:xfrm>
          <a:off x="2028818" y="836441"/>
          <a:ext cx="2286008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FileOutputStream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050040" y="857663"/>
        <a:ext cx="2243564" cy="682136"/>
      </dsp:txXfrm>
    </dsp:sp>
    <dsp:sp modelId="{F0CEEBF9-80CF-42D8-BE18-A76C32F2170F}">
      <dsp:nvSpPr>
        <dsp:cNvPr id="0" name=""/>
        <dsp:cNvSpPr/>
      </dsp:nvSpPr>
      <dsp:spPr>
        <a:xfrm rot="21560338">
          <a:off x="1449142" y="2019297"/>
          <a:ext cx="57969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79695" y="160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724497" y="2020851"/>
        <a:ext cx="28984" cy="28984"/>
      </dsp:txXfrm>
    </dsp:sp>
    <dsp:sp modelId="{70D160BE-9AE2-4869-83C7-A96A5A0C970E}">
      <dsp:nvSpPr>
        <dsp:cNvPr id="0" name=""/>
        <dsp:cNvSpPr/>
      </dsp:nvSpPr>
      <dsp:spPr>
        <a:xfrm>
          <a:off x="2028818" y="1669709"/>
          <a:ext cx="2286008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Arial" pitchFamily="34" charset="0"/>
              <a:cs typeface="Arial" pitchFamily="34" charset="0"/>
            </a:rPr>
            <a:t>FilterOutputStream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050040" y="1690931"/>
        <a:ext cx="2243564" cy="682136"/>
      </dsp:txXfrm>
    </dsp:sp>
    <dsp:sp modelId="{FB7FDB7F-B9C6-4AC9-8176-255AE199FBF3}">
      <dsp:nvSpPr>
        <dsp:cNvPr id="0" name=""/>
        <dsp:cNvSpPr/>
      </dsp:nvSpPr>
      <dsp:spPr>
        <a:xfrm rot="18352614">
          <a:off x="3894806" y="1193800"/>
          <a:ext cx="202931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2029310" y="160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858729" y="1159114"/>
        <a:ext cx="101465" cy="101465"/>
      </dsp:txXfrm>
    </dsp:sp>
    <dsp:sp modelId="{16B78BAC-6A7A-4250-BAA2-60AF897D1195}">
      <dsp:nvSpPr>
        <dsp:cNvPr id="0" name=""/>
        <dsp:cNvSpPr/>
      </dsp:nvSpPr>
      <dsp:spPr>
        <a:xfrm>
          <a:off x="5504096" y="25403"/>
          <a:ext cx="2115906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Arial" pitchFamily="34" charset="0"/>
              <a:cs typeface="Arial" pitchFamily="34" charset="0"/>
            </a:rPr>
            <a:t>BufferedOutputStream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5525318" y="46625"/>
        <a:ext cx="2073462" cy="682136"/>
      </dsp:txXfrm>
    </dsp:sp>
    <dsp:sp modelId="{A60925DB-0040-458E-B38B-01132A709D9A}">
      <dsp:nvSpPr>
        <dsp:cNvPr id="0" name=""/>
        <dsp:cNvSpPr/>
      </dsp:nvSpPr>
      <dsp:spPr>
        <a:xfrm rot="19542447">
          <a:off x="4189715" y="1610434"/>
          <a:ext cx="143949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439493" y="160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873474" y="1590493"/>
        <a:ext cx="71974" cy="71974"/>
      </dsp:txXfrm>
    </dsp:sp>
    <dsp:sp modelId="{0D3DA397-099B-44FC-AC0F-13E22A531335}">
      <dsp:nvSpPr>
        <dsp:cNvPr id="0" name=""/>
        <dsp:cNvSpPr/>
      </dsp:nvSpPr>
      <dsp:spPr>
        <a:xfrm>
          <a:off x="5504096" y="858671"/>
          <a:ext cx="2115906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latin typeface="Arial" pitchFamily="34" charset="0"/>
              <a:cs typeface="Arial" pitchFamily="34" charset="0"/>
            </a:rPr>
            <a:t>DataOutputStream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5525318" y="879893"/>
        <a:ext cx="2073462" cy="682136"/>
      </dsp:txXfrm>
    </dsp:sp>
    <dsp:sp modelId="{6562C5D3-FAA5-44C9-A752-DE26875FD78A}">
      <dsp:nvSpPr>
        <dsp:cNvPr id="0" name=""/>
        <dsp:cNvSpPr/>
      </dsp:nvSpPr>
      <dsp:spPr>
        <a:xfrm rot="64252">
          <a:off x="4314723" y="2027068"/>
          <a:ext cx="1189476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89476" y="160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879725" y="2013378"/>
        <a:ext cx="59473" cy="59473"/>
      </dsp:txXfrm>
    </dsp:sp>
    <dsp:sp modelId="{D78185BB-F9B3-415E-A7DC-726AA2223F11}">
      <dsp:nvSpPr>
        <dsp:cNvPr id="0" name=""/>
        <dsp:cNvSpPr/>
      </dsp:nvSpPr>
      <dsp:spPr>
        <a:xfrm>
          <a:off x="5504096" y="1691939"/>
          <a:ext cx="2115906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PrintStream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5525318" y="1713161"/>
        <a:ext cx="2073462" cy="682136"/>
      </dsp:txXfrm>
    </dsp:sp>
    <dsp:sp modelId="{AFEC9544-A75A-4296-A3E9-E9C0A4A792F5}">
      <dsp:nvSpPr>
        <dsp:cNvPr id="0" name=""/>
        <dsp:cNvSpPr/>
      </dsp:nvSpPr>
      <dsp:spPr>
        <a:xfrm rot="3297546">
          <a:off x="1234203" y="2435931"/>
          <a:ext cx="100957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09572" y="160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713750" y="2426738"/>
        <a:ext cx="50478" cy="50478"/>
      </dsp:txXfrm>
    </dsp:sp>
    <dsp:sp modelId="{1918F1B8-9AA2-41B4-83EB-75270A1D7748}">
      <dsp:nvSpPr>
        <dsp:cNvPr id="0" name=""/>
        <dsp:cNvSpPr/>
      </dsp:nvSpPr>
      <dsp:spPr>
        <a:xfrm>
          <a:off x="2028818" y="2502977"/>
          <a:ext cx="2286008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ObjectOutputStream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050040" y="2524199"/>
        <a:ext cx="2243564" cy="682136"/>
      </dsp:txXfrm>
    </dsp:sp>
    <dsp:sp modelId="{7D60D1B7-6E6F-4C2A-BC01-A453505DDFCB}">
      <dsp:nvSpPr>
        <dsp:cNvPr id="0" name=""/>
        <dsp:cNvSpPr/>
      </dsp:nvSpPr>
      <dsp:spPr>
        <a:xfrm rot="4244977">
          <a:off x="859914" y="2852565"/>
          <a:ext cx="175815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758151" y="160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695036" y="2824658"/>
        <a:ext cx="87907" cy="87907"/>
      </dsp:txXfrm>
    </dsp:sp>
    <dsp:sp modelId="{56DA5C66-CFED-4C1C-9DAC-8F9F8767B3F2}">
      <dsp:nvSpPr>
        <dsp:cNvPr id="0" name=""/>
        <dsp:cNvSpPr/>
      </dsp:nvSpPr>
      <dsp:spPr>
        <a:xfrm>
          <a:off x="2028818" y="3336245"/>
          <a:ext cx="2286008" cy="724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Arial" pitchFamily="34" charset="0"/>
              <a:cs typeface="Arial" pitchFamily="34" charset="0"/>
            </a:rPr>
            <a:t>PipedOutputStream</a:t>
          </a:r>
          <a:endParaRPr lang="en-US" sz="1500" b="1" kern="1200" dirty="0">
            <a:latin typeface="Arial" pitchFamily="34" charset="0"/>
            <a:cs typeface="Arial" pitchFamily="34" charset="0"/>
          </a:endParaRPr>
        </a:p>
      </dsp:txBody>
      <dsp:txXfrm>
        <a:off x="2050040" y="3357467"/>
        <a:ext cx="2243564" cy="682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4456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52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8341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85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630" y="5334000"/>
            <a:ext cx="655583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-2630" y="6172200"/>
            <a:ext cx="3965030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32096" y="6186041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LEARNER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53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1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_the_Author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  <a:prstGeom prst="rect">
            <a:avLst/>
          </a:prstGeom>
          <a:ln/>
        </p:spPr>
        <p:txBody>
          <a:bodyPr/>
          <a:lstStyle>
            <a:lvl1pPr>
              <a:defRPr lang="en-GB" sz="1400" b="0" smtClean="0">
                <a:solidFill>
                  <a:srgbClr val="953735"/>
                </a:solidFill>
              </a:defRPr>
            </a:lvl1pPr>
          </a:lstStyle>
          <a:p>
            <a:fld id="{A04AFBC5-2B20-4E0B-9DFE-D04369A19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2553" y="0"/>
            <a:ext cx="6871447" cy="49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000" b="0" kern="1200" dirty="0" smtClean="0">
                <a:solidFill>
                  <a:schemeClr val="lt1"/>
                </a:solidFill>
                <a:latin typeface="Arial Rounded MT Bold" pitchFamily="34" charset="0"/>
                <a:ea typeface="+mn-ea"/>
                <a:cs typeface="+mn-cs"/>
              </a:rPr>
              <a:t>About the Author</a:t>
            </a:r>
            <a:endParaRPr lang="en-US" sz="3000" b="0" kern="1200" dirty="0">
              <a:solidFill>
                <a:schemeClr val="lt1"/>
              </a:solidFill>
              <a:latin typeface="Arial Rounded MT Bold" pitchFamily="34" charset="0"/>
              <a:ea typeface="+mn-ea"/>
              <a:cs typeface="+mn-cs"/>
            </a:endParaRPr>
          </a:p>
        </p:txBody>
      </p: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63262070"/>
              </p:ext>
            </p:extLst>
          </p:nvPr>
        </p:nvGraphicFramePr>
        <p:xfrm>
          <a:off x="533400" y="1981200"/>
          <a:ext cx="8153400" cy="21336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286500" y="4800600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round/>
                  <a:headEnd/>
                  <a:tailEnd/>
                </a:ln>
                <a:solidFill>
                  <a:schemeClr val="accent5">
                    <a:lumMod val="5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</p:spTree>
    <p:extLst>
      <p:ext uri="{BB962C8B-B14F-4D97-AF65-F5344CB8AC3E}">
        <p14:creationId xmlns:p14="http://schemas.microsoft.com/office/powerpoint/2010/main" xmlns="" val="277526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Logos\Logos\Academy Logo\Academy Logo\Academy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447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47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7036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the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8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5746891"/>
              </p:ext>
            </p:extLst>
          </p:nvPr>
        </p:nvGraphicFramePr>
        <p:xfrm>
          <a:off x="533400" y="2057400"/>
          <a:ext cx="8153400" cy="20574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77535" y="4648200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</p:spTree>
    <p:extLst>
      <p:ext uri="{BB962C8B-B14F-4D97-AF65-F5344CB8AC3E}">
        <p14:creationId xmlns:p14="http://schemas.microsoft.com/office/powerpoint/2010/main" xmlns="" val="173768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705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83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334000"/>
            <a:ext cx="5486400" cy="773668"/>
          </a:xfrm>
          <a:prstGeom prst="rect">
            <a:avLst/>
          </a:prstGeom>
          <a:solidFill>
            <a:srgbClr val="009E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6025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932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b="1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82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04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Cognizant 2018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2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4008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736596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1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90600" y="52578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tabLst>
                <a:tab pos="2632075" algn="l"/>
                <a:tab pos="3027363" algn="l"/>
              </a:tabLst>
              <a:defRPr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           </a:t>
            </a:r>
            <a:r>
              <a:rPr lang="en-US" sz="2400" dirty="0" smtClean="0">
                <a:solidFill>
                  <a:schemeClr val="bg1"/>
                </a:solidFill>
                <a:latin typeface="Arial Rounded MT Bold"/>
              </a:rPr>
              <a:t>Core </a:t>
            </a:r>
            <a:r>
              <a:rPr lang="en-US" sz="2400" dirty="0">
                <a:solidFill>
                  <a:schemeClr val="bg1"/>
                </a:solidFill>
                <a:latin typeface="Arial Rounded MT Bold"/>
              </a:rPr>
              <a:t>Java | Java  I/O - Part  I</a:t>
            </a:r>
          </a:p>
          <a:p>
            <a:pPr lvl="1" algn="ctr" fontAlgn="auto">
              <a:spcBef>
                <a:spcPts val="0"/>
              </a:spcBef>
              <a:spcAft>
                <a:spcPts val="0"/>
              </a:spcAft>
              <a:tabLst>
                <a:tab pos="2632075" algn="l"/>
                <a:tab pos="3027363" algn="l"/>
              </a:tabLst>
              <a:defRPr/>
            </a:pPr>
            <a:endParaRPr lang="en-US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071670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"/>
            <a:ext cx="6781800" cy="5334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File Input Stream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485305"/>
            <a:ext cx="8686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FileInputStream</a:t>
            </a:r>
            <a:r>
              <a:rPr lang="en-US" b="0" dirty="0" smtClean="0"/>
              <a:t> class is used for  reading the contents of a file as a stream of bytes. </a:t>
            </a:r>
            <a:endParaRPr lang="en-US" dirty="0" smtClean="0"/>
          </a:p>
          <a:p>
            <a:pPr marL="288925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A </a:t>
            </a:r>
            <a:r>
              <a:rPr lang="en-US" i="1" dirty="0" smtClean="0"/>
              <a:t>FileInputStream</a:t>
            </a:r>
            <a:r>
              <a:rPr lang="en-US" b="0" dirty="0" smtClean="0"/>
              <a:t> holds the file contents in the form of bytes. </a:t>
            </a:r>
          </a:p>
          <a:p>
            <a:endParaRPr lang="en-US" b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b="0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FileInputStream</a:t>
            </a:r>
            <a:r>
              <a:rPr lang="en-US" dirty="0" smtClean="0">
                <a:solidFill>
                  <a:srgbClr val="00B0F0"/>
                </a:solidFill>
              </a:rPr>
              <a:t>   </a:t>
            </a:r>
            <a:r>
              <a:rPr lang="en-US" dirty="0" err="1" smtClean="0">
                <a:solidFill>
                  <a:srgbClr val="00B0F0"/>
                </a:solidFill>
              </a:rPr>
              <a:t>fileInput</a:t>
            </a:r>
            <a:r>
              <a:rPr lang="en-US" dirty="0" smtClean="0">
                <a:solidFill>
                  <a:srgbClr val="00B0F0"/>
                </a:solidFill>
              </a:rPr>
              <a:t> = new </a:t>
            </a:r>
            <a:r>
              <a:rPr lang="en-US" dirty="0" smtClean="0">
                <a:solidFill>
                  <a:srgbClr val="00B050"/>
                </a:solidFill>
              </a:rPr>
              <a:t>FileInputStream</a:t>
            </a:r>
            <a:r>
              <a:rPr lang="en-US" dirty="0" smtClean="0">
                <a:solidFill>
                  <a:srgbClr val="00B0F0"/>
                </a:solidFill>
              </a:rPr>
              <a:t>(“</a:t>
            </a:r>
            <a:r>
              <a:rPr lang="en-US" dirty="0" smtClean="0">
                <a:solidFill>
                  <a:srgbClr val="7030A0"/>
                </a:solidFill>
              </a:rPr>
              <a:t>D:/data.txt”</a:t>
            </a:r>
            <a:r>
              <a:rPr lang="en-US" dirty="0" smtClean="0">
                <a:solidFill>
                  <a:srgbClr val="00B0F0"/>
                </a:solidFill>
              </a:rPr>
              <a:t>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3334435"/>
            <a:ext cx="3352800" cy="323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Path and name of the file to be read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105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An exception named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 is thrown if the file is not present in the specified location.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flipV="1">
            <a:off x="6324600" y="3830598"/>
            <a:ext cx="1143000" cy="436602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535" y="106353"/>
            <a:ext cx="6814061" cy="457200"/>
          </a:xfrm>
        </p:spPr>
        <p:txBody>
          <a:bodyPr/>
          <a:lstStyle/>
          <a:p>
            <a:r>
              <a:rPr lang="en-US" sz="2400" dirty="0" smtClean="0">
                <a:latin typeface="Arial Rounded MT Bold"/>
                <a:cs typeface="Arial" pitchFamily="34" charset="0"/>
              </a:rPr>
              <a:t>How to read a file using File Input Stream?</a:t>
            </a:r>
            <a:endParaRPr lang="en-US" sz="2400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033820"/>
            <a:ext cx="8686800" cy="49859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Steps to read data from a file using FileInputStream: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 1: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FileInputStream object by passing the file name with the path as parameter.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FileInputStream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FileInputStream("C:/data.txt");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StringBuffer object to hold the content read from the file,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StringBuffer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content = new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StringBuffer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3: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Iterate the file and read each character using the read method and append the content into the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 ((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fileStream.read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()) != -1) {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content.append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((char)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4: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Print the content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(content);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5: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Close the stream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fileStream.close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FileInputStream Example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224471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191250" y="2574976"/>
            <a:ext cx="2667000" cy="52322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Reads one byte at a time using the read() method.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613" t="25275" r="51977" b="10989"/>
          <a:stretch>
            <a:fillRect/>
          </a:stretch>
        </p:blipFill>
        <p:spPr bwMode="auto">
          <a:xfrm>
            <a:off x="857250" y="935747"/>
            <a:ext cx="5334000" cy="425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Elbow Connector 23"/>
          <p:cNvCxnSpPr/>
          <p:nvPr/>
        </p:nvCxnSpPr>
        <p:spPr>
          <a:xfrm rot="10800000">
            <a:off x="4972050" y="2572856"/>
            <a:ext cx="1219200" cy="3048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000750" y="1767271"/>
            <a:ext cx="2895600" cy="533400"/>
            <a:chOff x="6019800" y="2710926"/>
            <a:chExt cx="2895600" cy="533400"/>
          </a:xfrm>
        </p:grpSpPr>
        <p:sp>
          <p:nvSpPr>
            <p:cNvPr id="8" name="TextBox 7"/>
            <p:cNvSpPr txBox="1"/>
            <p:nvPr/>
          </p:nvSpPr>
          <p:spPr>
            <a:xfrm>
              <a:off x="6629400" y="2710926"/>
              <a:ext cx="22860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" pitchFamily="34" charset="0"/>
                  <a:cs typeface="Arial" pitchFamily="34" charset="0"/>
                </a:rPr>
                <a:t>Creates a FileInputStream object on the specified file</a:t>
              </a:r>
              <a:endParaRPr lang="en-US" sz="14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8" idx="1"/>
            </p:cNvCxnSpPr>
            <p:nvPr/>
          </p:nvCxnSpPr>
          <p:spPr>
            <a:xfrm flipH="1" flipV="1">
              <a:off x="6019800" y="2971800"/>
              <a:ext cx="609600" cy="582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47750" y="5279026"/>
            <a:ext cx="5562600" cy="1169551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IMPORTANT NOTE:</a:t>
            </a:r>
          </a:p>
          <a:p>
            <a:pPr marL="342900" indent="-342900">
              <a:buAutoNum type="arabicPeriod"/>
            </a:pPr>
            <a:r>
              <a:rPr lang="en-US" sz="1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Always close the streams in finally block.</a:t>
            </a:r>
          </a:p>
          <a:p>
            <a:pPr marL="342900" indent="-342900">
              <a:buAutoNum type="arabicPeriod"/>
            </a:pPr>
            <a:r>
              <a:rPr lang="en-US" sz="1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Never use print stack trace in exception block instead use logging which you will learn in advance java session.</a:t>
            </a:r>
            <a:endParaRPr lang="en-US" sz="14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Important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980" y="5299997"/>
            <a:ext cx="458056" cy="381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Input Stream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IN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0" y="1371600"/>
            <a:ext cx="9144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254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As the name indicates this uses buffer to read data. </a:t>
            </a:r>
          </a:p>
          <a:p>
            <a:pPr marL="287338" indent="-2254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Creates, an internal byte array called </a:t>
            </a:r>
            <a:r>
              <a:rPr lang="en-US" i="1" dirty="0" smtClean="0"/>
              <a:t>buffer</a:t>
            </a:r>
            <a:r>
              <a:rPr lang="en-US" b="0" dirty="0" smtClean="0"/>
              <a:t>, as bytes from the input stream are read.</a:t>
            </a:r>
          </a:p>
          <a:p>
            <a:pPr marL="287338" indent="-2254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Since it uses buffer the performance is faster when compared to other streams.</a:t>
            </a:r>
          </a:p>
          <a:p>
            <a:pPr marL="287338" indent="-2254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It is used to buffer data of other streams such as FileInputStream, </a:t>
            </a:r>
            <a:r>
              <a:rPr lang="en-US" b="0" dirty="0" err="1" smtClean="0"/>
              <a:t>DataInputStream</a:t>
            </a:r>
            <a:r>
              <a:rPr lang="en-US" b="0" dirty="0" smtClean="0"/>
              <a:t>.</a:t>
            </a:r>
          </a:p>
          <a:p>
            <a:pPr marL="287338" indent="-2254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Loads data into this buffer from the input stream since it is read from memory when compared to the FileInputStream’s file system approach Buffer Input stream is faster.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Example: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00B050"/>
                </a:solidFill>
              </a:rPr>
              <a:t>BufferedInputStream</a:t>
            </a:r>
            <a:r>
              <a:rPr lang="en-US" dirty="0" smtClean="0">
                <a:solidFill>
                  <a:srgbClr val="00B0F0"/>
                </a:solidFill>
              </a:rPr>
              <a:t> buffer=new </a:t>
            </a:r>
            <a:r>
              <a:rPr lang="en-US" dirty="0" err="1" smtClean="0">
                <a:solidFill>
                  <a:srgbClr val="00B050"/>
                </a:solidFill>
              </a:rPr>
              <a:t>BufferedInputStream</a:t>
            </a:r>
            <a:r>
              <a:rPr lang="en-US" dirty="0" smtClean="0">
                <a:solidFill>
                  <a:srgbClr val="00B0F0"/>
                </a:solidFill>
              </a:rPr>
              <a:t> (new 		  				</a:t>
            </a:r>
            <a:r>
              <a:rPr lang="en-US" dirty="0" smtClean="0">
                <a:solidFill>
                  <a:srgbClr val="00B050"/>
                </a:solidFill>
              </a:rPr>
              <a:t>FileInputStream</a:t>
            </a:r>
            <a:r>
              <a:rPr lang="en-US" dirty="0" smtClean="0">
                <a:solidFill>
                  <a:srgbClr val="00B0F0"/>
                </a:solidFill>
              </a:rPr>
              <a:t>(“c:\data.txt”),1200);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169925"/>
            <a:ext cx="8763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Creates an input buffer of size 1200 to hold the data read from the file “</a:t>
            </a:r>
            <a:r>
              <a:rPr lang="en-US" sz="1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c:\data.txt</a:t>
            </a:r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using FileInputStream. </a:t>
            </a:r>
            <a:endParaRPr lang="en-US" sz="16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705600" cy="662940"/>
          </a:xfrm>
        </p:spPr>
        <p:txBody>
          <a:bodyPr/>
          <a:lstStyle/>
          <a:p>
            <a:r>
              <a:rPr lang="en-US" sz="2800" dirty="0" smtClean="0"/>
              <a:t>Buffered Input Stream (Cont)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IN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13360" y="1371600"/>
            <a:ext cx="87782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data will be loaded into the buffer based on the size specified when creating the buffer. Since the data is read from the buffer it is faster.</a:t>
            </a:r>
          </a:p>
          <a:p>
            <a:pPr marL="225425" indent="-2254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challenge here is defining the optimal buffer size.</a:t>
            </a:r>
          </a:p>
          <a:p>
            <a:pPr marL="225425" indent="-2254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err="1" smtClean="0"/>
              <a:t>BufferedInputStream</a:t>
            </a:r>
            <a:r>
              <a:rPr lang="en-US" sz="2000" b="0" dirty="0" smtClean="0"/>
              <a:t> contains two important methods </a:t>
            </a:r>
            <a:r>
              <a:rPr lang="en-US" sz="2000" dirty="0" smtClean="0"/>
              <a:t>mark</a:t>
            </a:r>
            <a:r>
              <a:rPr lang="en-US" sz="2000" b="0" dirty="0" smtClean="0"/>
              <a:t> and </a:t>
            </a:r>
            <a:r>
              <a:rPr lang="en-US" sz="2000" dirty="0" smtClean="0"/>
              <a:t>reset</a:t>
            </a:r>
            <a:r>
              <a:rPr lang="en-US" sz="2000" b="0" dirty="0" smtClean="0"/>
              <a:t>.</a:t>
            </a:r>
          </a:p>
          <a:p>
            <a:pPr marL="682625" lvl="1" indent="-2254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</a:t>
            </a:r>
            <a:r>
              <a:rPr lang="en-US" sz="2000" dirty="0" smtClean="0"/>
              <a:t> mark </a:t>
            </a:r>
            <a:r>
              <a:rPr lang="en-US" sz="2000" b="0" dirty="0" smtClean="0"/>
              <a:t>operation create a marker in the input stream.</a:t>
            </a:r>
          </a:p>
          <a:p>
            <a:pPr marL="682625" lvl="1" indent="-2254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The </a:t>
            </a:r>
            <a:r>
              <a:rPr lang="en-US" sz="2000" dirty="0" smtClean="0"/>
              <a:t>reset</a:t>
            </a:r>
            <a:r>
              <a:rPr lang="en-US" sz="2000" b="0" dirty="0" smtClean="0"/>
              <a:t> operation repositions this stream to the position at the time the mark method was last called on this input stream.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BufferedInputStream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600200"/>
            <a:ext cx="8839200" cy="49859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Steps to read data from a file using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1: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FileInputStream object for the file to be read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>
                <a:solidFill>
                  <a:srgbClr val="0070C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FileInputStream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fin = new 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FileInputStream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(“C:/TestData.txt") 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 by passing the FileInputStream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bis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= new 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(fin);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3: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Use a while loop, read from the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 using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read()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method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 (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bis.available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 &gt; 0) </a:t>
            </a:r>
            <a:b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 {</a:t>
            </a:r>
            <a:b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  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((char)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bis.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());</a:t>
            </a:r>
            <a:b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  }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BufferedInputStream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974292"/>
            <a:ext cx="9067800" cy="54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i="1" dirty="0" smtClean="0"/>
              <a:t>Objective: </a:t>
            </a:r>
            <a:r>
              <a:rPr lang="en-US" sz="1700" b="0" dirty="0" smtClean="0"/>
              <a:t>Let us use buffered stream and read a file.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Prerequisite: </a:t>
            </a:r>
            <a:r>
              <a:rPr lang="en-US" sz="1700" b="0" dirty="0" smtClean="0"/>
              <a:t>Create a file named </a:t>
            </a:r>
            <a:r>
              <a:rPr lang="en-US" sz="1700" i="1" dirty="0" smtClean="0"/>
              <a:t>Data.txt</a:t>
            </a:r>
            <a:r>
              <a:rPr lang="en-US" sz="1700" b="0" dirty="0" smtClean="0"/>
              <a:t> and type some data into it.</a:t>
            </a:r>
            <a:endParaRPr lang="en-US" sz="1700" b="0" i="1" dirty="0" smtClean="0"/>
          </a:p>
          <a:p>
            <a:pPr>
              <a:lnSpc>
                <a:spcPct val="150000"/>
              </a:lnSpc>
            </a:pPr>
            <a:r>
              <a:rPr lang="en-US" sz="1700" b="0" dirty="0" smtClean="0"/>
              <a:t>Create  a class named  </a:t>
            </a:r>
            <a:r>
              <a:rPr lang="en-US" sz="1700" dirty="0" err="1" smtClean="0"/>
              <a:t>FileBufferTest</a:t>
            </a:r>
            <a:r>
              <a:rPr lang="en-US" sz="1700" b="0" dirty="0" smtClean="0"/>
              <a:t> .java with a main method which will read the content of a file  using </a:t>
            </a:r>
            <a:r>
              <a:rPr lang="en-US" sz="1700" i="1" dirty="0" err="1" smtClean="0"/>
              <a:t>BufferedInputStream</a:t>
            </a:r>
            <a:r>
              <a:rPr lang="en-US" sz="1700" b="0" dirty="0" smtClean="0"/>
              <a:t> and print the contents in the console.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Logic:</a:t>
            </a:r>
          </a:p>
          <a:p>
            <a:pPr marL="284163" lvl="1" indent="-223838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Create the object of FileInputStream class with  file name along with the path as argument .</a:t>
            </a:r>
          </a:p>
          <a:p>
            <a:pPr marL="284163" lvl="1" indent="-223838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Create  the object of BufferedInputStream and pass  the reference of FileInputStream to it.</a:t>
            </a:r>
          </a:p>
          <a:p>
            <a:pPr marL="284163" lvl="1" indent="-223838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Create an byte array and store the values from the buffer.</a:t>
            </a:r>
          </a:p>
          <a:p>
            <a:pPr marL="284163" lvl="1" indent="-223838">
              <a:lnSpc>
                <a:spcPct val="150000"/>
              </a:lnSpc>
              <a:buFont typeface="+mj-lt"/>
              <a:buAutoNum type="arabicPeriod"/>
            </a:pPr>
            <a:r>
              <a:rPr lang="en-US" sz="1700" b="0" dirty="0" smtClean="0"/>
              <a:t>Convert the byte array to string and print it.</a:t>
            </a:r>
          </a:p>
          <a:p>
            <a:r>
              <a:rPr lang="en-US" sz="1700" dirty="0" smtClean="0"/>
              <a:t>Expected Output:</a:t>
            </a:r>
          </a:p>
          <a:p>
            <a:r>
              <a:rPr lang="en-US" sz="1700" b="0" dirty="0" smtClean="0">
                <a:solidFill>
                  <a:srgbClr val="00B050"/>
                </a:solidFill>
              </a:rPr>
              <a:t> “</a:t>
            </a:r>
            <a:r>
              <a:rPr lang="en-US" sz="1700" dirty="0" smtClean="0">
                <a:solidFill>
                  <a:srgbClr val="0070C0"/>
                </a:solidFill>
              </a:rPr>
              <a:t>The Content of  the  file read using </a:t>
            </a:r>
            <a:r>
              <a:rPr lang="en-US" sz="1700" dirty="0" err="1" smtClean="0">
                <a:solidFill>
                  <a:srgbClr val="0070C0"/>
                </a:solidFill>
              </a:rPr>
              <a:t>BufferedInputStream</a:t>
            </a:r>
            <a:r>
              <a:rPr lang="en-US" sz="1700" dirty="0" smtClean="0">
                <a:solidFill>
                  <a:srgbClr val="0070C0"/>
                </a:solidFill>
              </a:rPr>
              <a:t> is : </a:t>
            </a:r>
            <a:r>
              <a:rPr lang="en-US" sz="1700" b="0" dirty="0" smtClean="0">
                <a:solidFill>
                  <a:srgbClr val="0070C0"/>
                </a:solidFill>
              </a:rPr>
              <a:t> </a:t>
            </a:r>
            <a:r>
              <a:rPr lang="en-US" sz="1700" dirty="0" smtClean="0">
                <a:solidFill>
                  <a:srgbClr val="00B050"/>
                </a:solidFill>
              </a:rPr>
              <a:t>&lt;contents&gt;</a:t>
            </a:r>
            <a:r>
              <a:rPr lang="en-US" sz="1700" b="0" dirty="0" smtClean="0">
                <a:solidFill>
                  <a:srgbClr val="00B050"/>
                </a:solidFill>
              </a:rPr>
              <a:t>”</a:t>
            </a:r>
          </a:p>
          <a:p>
            <a:endParaRPr lang="en-US" sz="1700" b="0" dirty="0" smtClean="0"/>
          </a:p>
          <a:p>
            <a:endParaRPr lang="en-US" sz="17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716" y="1752600"/>
            <a:ext cx="5943600" cy="455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9514" y="122165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19800" y="2286000"/>
            <a:ext cx="3048000" cy="762000"/>
            <a:chOff x="5867400" y="2101326"/>
            <a:chExt cx="3048000" cy="762000"/>
          </a:xfrm>
        </p:grpSpPr>
        <p:sp>
          <p:nvSpPr>
            <p:cNvPr id="9" name="TextBox 8"/>
            <p:cNvSpPr txBox="1"/>
            <p:nvPr/>
          </p:nvSpPr>
          <p:spPr>
            <a:xfrm>
              <a:off x="6629400" y="2101326"/>
              <a:ext cx="22860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" pitchFamily="34" charset="0"/>
                  <a:cs typeface="Arial" pitchFamily="34" charset="0"/>
                </a:rPr>
                <a:t>Creates a FileInputStream object on the specified file</a:t>
              </a:r>
              <a:endParaRPr lang="en-US" sz="14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867400" y="2368026"/>
              <a:ext cx="762000" cy="4953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2400" y="3200400"/>
            <a:ext cx="1981200" cy="52322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Creates a buffer of 1024 bytes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133600" y="3429000"/>
            <a:ext cx="381000" cy="330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324600" y="3048000"/>
            <a:ext cx="2667000" cy="738664"/>
            <a:chOff x="6248400" y="1948926"/>
            <a:chExt cx="2667000" cy="738664"/>
          </a:xfrm>
        </p:grpSpPr>
        <p:sp>
          <p:nvSpPr>
            <p:cNvPr id="18" name="TextBox 17"/>
            <p:cNvSpPr txBox="1"/>
            <p:nvPr/>
          </p:nvSpPr>
          <p:spPr>
            <a:xfrm>
              <a:off x="6629400" y="1948926"/>
              <a:ext cx="2286000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latin typeface="Arial" pitchFamily="34" charset="0"/>
                  <a:cs typeface="Arial" pitchFamily="34" charset="0"/>
                </a:rPr>
                <a:t>Creates a </a:t>
              </a:r>
              <a:r>
                <a:rPr lang="en-US" sz="1400" b="0" smtClean="0">
                  <a:latin typeface="Arial" pitchFamily="34" charset="0"/>
                  <a:cs typeface="Arial" pitchFamily="34" charset="0"/>
                </a:rPr>
                <a:t>Buffer Input </a:t>
              </a:r>
              <a:r>
                <a:rPr lang="en-US" sz="1400" b="0" dirty="0" smtClean="0">
                  <a:latin typeface="Arial" pitchFamily="34" charset="0"/>
                  <a:cs typeface="Arial" pitchFamily="34" charset="0"/>
                </a:rPr>
                <a:t>Stream from the File Input stream.</a:t>
              </a:r>
              <a:endParaRPr lang="en-US" sz="14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 flipV="1">
              <a:off x="6248400" y="2253726"/>
              <a:ext cx="381000" cy="645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Left Brace 20"/>
          <p:cNvSpPr/>
          <p:nvPr/>
        </p:nvSpPr>
        <p:spPr>
          <a:xfrm>
            <a:off x="2286000" y="3733800"/>
            <a:ext cx="228600" cy="7620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8600" y="3810000"/>
            <a:ext cx="1981200" cy="954107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Iterates through the file stream and displays it </a:t>
            </a:r>
            <a:r>
              <a:rPr lang="en-US" sz="1400" b="0" smtClean="0">
                <a:latin typeface="Arial" pitchFamily="34" charset="0"/>
                <a:cs typeface="Arial" pitchFamily="34" charset="0"/>
              </a:rPr>
              <a:t>in the console.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Output Stream class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8610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376363" lvl="3" indent="339725">
              <a:buFont typeface="Wingdings" pitchFamily="2" charset="2"/>
              <a:buChar char="v"/>
            </a:pPr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58578" y="1380069"/>
            <a:ext cx="8839200" cy="258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An output stream is used to write data into a external destination location like a file, network socket, byte array etc..</a:t>
            </a:r>
          </a:p>
          <a:p>
            <a:pPr marL="287338" indent="-2873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err="1" smtClean="0"/>
              <a:t>OutputStream</a:t>
            </a:r>
            <a:r>
              <a:rPr lang="en-US" dirty="0" smtClean="0"/>
              <a:t>, </a:t>
            </a:r>
            <a:r>
              <a:rPr lang="en-US" b="0" dirty="0" smtClean="0"/>
              <a:t>is an abstract class in </a:t>
            </a:r>
            <a:r>
              <a:rPr lang="en-US" i="1" dirty="0" smtClean="0"/>
              <a:t>java.io</a:t>
            </a:r>
            <a:r>
              <a:rPr lang="en-US" b="0" dirty="0" smtClean="0"/>
              <a:t> package</a:t>
            </a:r>
          </a:p>
          <a:p>
            <a:pPr marL="287338" indent="-2873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err="1" smtClean="0"/>
              <a:t>OutputStream</a:t>
            </a:r>
            <a:r>
              <a:rPr lang="en-US" b="0" dirty="0" smtClean="0"/>
              <a:t> represents an output stream of bytes.</a:t>
            </a:r>
          </a:p>
          <a:p>
            <a:pPr marL="287338" indent="-287338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	Example: </a:t>
            </a:r>
            <a:r>
              <a:rPr lang="en-US" b="0" dirty="0" err="1" smtClean="0"/>
              <a:t>FileOutputStream</a:t>
            </a:r>
            <a:r>
              <a:rPr lang="en-US" b="0" dirty="0" smtClean="0"/>
              <a:t>, </a:t>
            </a:r>
            <a:r>
              <a:rPr lang="en-US" b="0" dirty="0" err="1" smtClean="0"/>
              <a:t>ByteArrayOutputStream</a:t>
            </a:r>
            <a:r>
              <a:rPr lang="en-US" b="0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>
              <a:spcBef>
                <a:spcPts val="1200"/>
              </a:spcBef>
            </a:pPr>
            <a:r>
              <a:rPr lang="en-US" sz="2800" dirty="0" smtClean="0">
                <a:solidFill>
                  <a:schemeClr val="bg1"/>
                </a:solidFill>
                <a:latin typeface="Arial Rounded MT Bold"/>
                <a:cs typeface="Arial" panose="020B0604020202020204" pitchFamily="34" charset="0"/>
              </a:rPr>
              <a:t>Output Stream Methods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30747"/>
          <a:ext cx="8382000" cy="38318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write(int b)</a:t>
                      </a:r>
                      <a:b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        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Writes the specified byte to this output stream.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write(byte[ ] b)</a:t>
                      </a:r>
                      <a:b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        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Writes b.length bytes from the specified byte array to this output stream.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write(byte[] b, int off, int len)      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Writes len bytes from the specified byte array starting at offset off to this output stream.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53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flush()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Flushes this output stream and forces any buffered output bytes to be written out.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852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void  close()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Closes this output stream and releases any system resources associated with the stream.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97075" y="3831790"/>
            <a:ext cx="3512456" cy="2452915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After completing this chapter you will be able </a:t>
            </a:r>
            <a:r>
              <a:rPr lang="en-US" sz="1800" dirty="0" smtClean="0">
                <a:solidFill>
                  <a:schemeClr val="tx1"/>
                </a:solidFill>
              </a:rPr>
              <a:t>to, </a:t>
            </a:r>
            <a:endParaRPr lang="en-US" sz="1800" dirty="0">
              <a:solidFill>
                <a:schemeClr val="tx1"/>
              </a:solidFill>
            </a:endParaRP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Explain what </a:t>
            </a:r>
            <a:r>
              <a:rPr lang="en-US" dirty="0">
                <a:solidFill>
                  <a:schemeClr val="tx1"/>
                </a:solidFill>
              </a:rPr>
              <a:t>is an I/O Stream?</a:t>
            </a: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Explain the types </a:t>
            </a:r>
            <a:r>
              <a:rPr lang="en-US" dirty="0">
                <a:solidFill>
                  <a:schemeClr val="tx1"/>
                </a:solidFill>
              </a:rPr>
              <a:t>of IO Stream.</a:t>
            </a: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Describe Byte </a:t>
            </a:r>
            <a:r>
              <a:rPr lang="en-US" dirty="0">
                <a:solidFill>
                  <a:schemeClr val="tx1"/>
                </a:solidFill>
              </a:rPr>
              <a:t>Stream Vs Character Stream.</a:t>
            </a: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Explain the types </a:t>
            </a:r>
            <a:r>
              <a:rPr lang="en-US" dirty="0">
                <a:solidFill>
                  <a:schemeClr val="tx1"/>
                </a:solidFill>
              </a:rPr>
              <a:t>of  Byte Streams.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Objectives</a:t>
            </a:r>
            <a:endParaRPr lang="en-US" dirty="0"/>
          </a:p>
        </p:txBody>
      </p:sp>
      <p:pic>
        <p:nvPicPr>
          <p:cNvPr id="1027" name="Picture 3" descr="D:\Images\Images\Objective\shutterstock_561298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5805" y="3886200"/>
            <a:ext cx="3389509" cy="23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3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OutputStream Hierarchy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graphicFrame>
        <p:nvGraphicFramePr>
          <p:cNvPr id="38" name="Diagram 37"/>
          <p:cNvGraphicFramePr/>
          <p:nvPr/>
        </p:nvGraphicFramePr>
        <p:xfrm>
          <a:off x="152400" y="24130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" y="1596479"/>
            <a:ext cx="8915400" cy="64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Listed below are the different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OutputStream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objects, In this session we will focus on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BufferedOutputStream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5029200"/>
            <a:ext cx="4114800" cy="1077218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Associates are requested to go through the java Documentation to understand about the other stream objects.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FileOutputStream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i="1" dirty="0" smtClean="0"/>
              <a:t>FileOutputStream</a:t>
            </a:r>
            <a:r>
              <a:rPr lang="en-US" sz="2000" b="0" dirty="0" smtClean="0"/>
              <a:t> is used for  writing  the contents to a file as a stream of bytes. 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smtClean="0"/>
              <a:t>Example:</a:t>
            </a:r>
            <a:endParaRPr lang="en-US" sz="2000" b="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 err="1" smtClean="0">
                <a:solidFill>
                  <a:srgbClr val="00B050"/>
                </a:solidFill>
              </a:rPr>
              <a:t>FileOutputStream</a:t>
            </a:r>
            <a:r>
              <a:rPr lang="en-US" sz="2000" dirty="0" smtClean="0">
                <a:solidFill>
                  <a:srgbClr val="00B0F0"/>
                </a:solidFill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</a:rPr>
              <a:t>fileOutput</a:t>
            </a:r>
            <a:r>
              <a:rPr lang="en-US" sz="2000" dirty="0" smtClean="0">
                <a:solidFill>
                  <a:srgbClr val="00B0F0"/>
                </a:solidFill>
              </a:rPr>
              <a:t>=new </a:t>
            </a:r>
            <a:r>
              <a:rPr lang="en-US" sz="2000" dirty="0" smtClean="0">
                <a:solidFill>
                  <a:srgbClr val="00B050"/>
                </a:solidFill>
              </a:rPr>
              <a:t>FileOutputStream</a:t>
            </a:r>
            <a:r>
              <a:rPr lang="en-US" sz="2000" dirty="0" smtClean="0">
                <a:solidFill>
                  <a:srgbClr val="00B0F0"/>
                </a:solidFill>
              </a:rPr>
              <a:t>(“</a:t>
            </a:r>
            <a:r>
              <a:rPr lang="en-US" sz="2000" dirty="0" smtClean="0">
                <a:solidFill>
                  <a:srgbClr val="7030A0"/>
                </a:solidFill>
              </a:rPr>
              <a:t>D:/file.txt</a:t>
            </a:r>
            <a:r>
              <a:rPr lang="en-US" sz="2000" dirty="0" smtClean="0">
                <a:solidFill>
                  <a:srgbClr val="00B0F0"/>
                </a:solidFill>
              </a:rPr>
              <a:t>”);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4038600"/>
            <a:ext cx="77724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Here the File can be can be .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txt, .doc or image files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File OutputStream Example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066800"/>
            <a:ext cx="8686800" cy="45473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Steps to write data into a file using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FileOutputStream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Step 1: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FileOutputSteam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null;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byte Array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byte[] data = new byte[1000];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3: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String to be written into the file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"This Information is being written to the File";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4: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output file into which the data is to be written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("c:/file.txt");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5: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Convert String into byte Array</a:t>
            </a:r>
          </a:p>
          <a:p>
            <a:pPr lvl="1"/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=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str.getBytes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9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6: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Write the byte array into the file</a:t>
            </a:r>
          </a:p>
          <a:p>
            <a:pPr lvl="1"/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outStream.write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(data);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5943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24600" y="2667000"/>
            <a:ext cx="2514600" cy="584775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Creating a new file and opening the file for writing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867400" y="2959388"/>
            <a:ext cx="457200" cy="1648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3530025"/>
            <a:ext cx="2514600" cy="830997"/>
          </a:xfrm>
          <a:prstGeom prst="rect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Converting the String to byte array and writing the String into the file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4267200" y="3429003"/>
            <a:ext cx="2057400" cy="51652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4800600"/>
            <a:ext cx="5486400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Here the File gets overwritten every time. To avoid this we can use the following constructor to append the files.</a:t>
            </a:r>
          </a:p>
          <a:p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outputStream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=new </a:t>
            </a:r>
            <a:r>
              <a:rPr lang="en-US" sz="1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("D:\</a:t>
            </a:r>
            <a:r>
              <a:rPr lang="en-US" sz="14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data.txt",true</a:t>
            </a:r>
            <a:r>
              <a:rPr lang="en-US" sz="14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BufferedOutputStream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IN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532215"/>
            <a:ext cx="8915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The </a:t>
            </a:r>
            <a:r>
              <a:rPr lang="en-US" i="1" dirty="0" smtClean="0"/>
              <a:t>BufferedOutputStream</a:t>
            </a:r>
            <a:r>
              <a:rPr lang="en-US" b="0" dirty="0" smtClean="0"/>
              <a:t>  class uses a buffer to old the data to be </a:t>
            </a:r>
            <a:r>
              <a:rPr lang="en-US" b="0" dirty="0" err="1" smtClean="0"/>
              <a:t>writtent</a:t>
            </a:r>
            <a:r>
              <a:rPr lang="en-US" b="0" dirty="0" smtClean="0"/>
              <a:t> into a external location.</a:t>
            </a:r>
          </a:p>
          <a:p>
            <a:pPr marL="288925" indent="-2889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b="0" dirty="0" smtClean="0"/>
              <a:t>The </a:t>
            </a:r>
            <a:r>
              <a:rPr lang="en-IN" i="1" dirty="0" err="1" smtClean="0"/>
              <a:t>BufferedOutputStream</a:t>
            </a:r>
            <a:r>
              <a:rPr lang="en-IN" b="0" dirty="0" smtClean="0"/>
              <a:t> stores the data in a buffer and data is actually written into the destination location only when the buffer is fully utilized.</a:t>
            </a:r>
            <a:endParaRPr lang="en-US" b="0" dirty="0" smtClean="0"/>
          </a:p>
          <a:p>
            <a:pPr marL="288925" indent="-2889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b="0" dirty="0" smtClean="0"/>
              <a:t>BufferedOutputStream  improves  the performance by reducing the number of times the system actually writes data in the actual location.</a:t>
            </a:r>
            <a:endParaRPr lang="en-US" b="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Example: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b="0" dirty="0" smtClean="0"/>
              <a:t>BufferedOutputStream buffer=new BufferedOutputStream (new 				                                  </a:t>
            </a:r>
            <a:r>
              <a:rPr lang="en-US" b="0" dirty="0" err="1" smtClean="0"/>
              <a:t>FileOutputStream</a:t>
            </a:r>
            <a:r>
              <a:rPr lang="en-US" b="0" dirty="0" smtClean="0"/>
              <a:t>(“</a:t>
            </a:r>
            <a:r>
              <a:rPr lang="en-US" b="0" dirty="0" smtClean="0">
                <a:solidFill>
                  <a:srgbClr val="7030A0"/>
                </a:solidFill>
              </a:rPr>
              <a:t>c:\data.txt</a:t>
            </a:r>
            <a:r>
              <a:rPr lang="en-US" b="0" dirty="0" smtClean="0"/>
              <a:t>”),1024);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373469"/>
            <a:ext cx="8763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above  example creates a buffered output stream with a buffer size of 1Kb to write data to the specified file.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BufferedOutputStream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796" y="1276290"/>
            <a:ext cx="8847615" cy="381642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Steps to write data into a file using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BufferedOutputStream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1: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FileOutputSteam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lvl="1">
              <a:spcBef>
                <a:spcPts val="1200"/>
              </a:spcBef>
            </a:pP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("C:/newFile.txt");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2: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BufferedOutputStream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 from the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FileOutputStream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lvl="1">
              <a:spcBef>
                <a:spcPts val="1200"/>
              </a:spcBef>
            </a:pP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outstream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Step 3: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Write into the file using .write method</a:t>
            </a:r>
          </a:p>
          <a:p>
            <a:pPr lvl="1">
              <a:spcBef>
                <a:spcPts val="1200"/>
              </a:spcBef>
            </a:pP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bufferedOutput.write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("Line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one".getBytes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pPr lvl="1">
              <a:spcBef>
                <a:spcPts val="1200"/>
              </a:spcBef>
            </a:pP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bufferedOutput.write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("\r\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n".getBytes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()); </a:t>
            </a:r>
          </a:p>
          <a:p>
            <a:pPr lvl="1">
              <a:spcBef>
                <a:spcPts val="1200"/>
              </a:spcBef>
            </a:pP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bufferedOutput.write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(65);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– BufferedOutputStream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371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614361"/>
            <a:ext cx="9067800" cy="493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1600" i="1" dirty="0" smtClean="0"/>
              <a:t>Objective: </a:t>
            </a:r>
            <a:r>
              <a:rPr lang="en-US" sz="1600" b="0" dirty="0" smtClean="0"/>
              <a:t>Let us use buffered stream and write a file.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1600" b="0" dirty="0" smtClean="0"/>
              <a:t>Create  a class named  </a:t>
            </a:r>
            <a:r>
              <a:rPr lang="en-US" sz="1600" dirty="0" err="1" smtClean="0"/>
              <a:t>FileBufferOutputTest</a:t>
            </a:r>
            <a:r>
              <a:rPr lang="en-US" sz="1600" b="0" dirty="0" smtClean="0"/>
              <a:t>  with a main method which will take the  data from console and write to a file using buffered </a:t>
            </a:r>
            <a:r>
              <a:rPr lang="en-US" sz="1600" b="0" dirty="0" err="1" smtClean="0"/>
              <a:t>stream.The</a:t>
            </a:r>
            <a:r>
              <a:rPr lang="en-US" sz="1600" b="0" dirty="0" smtClean="0"/>
              <a:t> name of the file should be </a:t>
            </a:r>
            <a:r>
              <a:rPr lang="en-US" sz="1600" i="1" dirty="0" smtClean="0"/>
              <a:t>newFile.txt.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1600" dirty="0" smtClean="0"/>
              <a:t>Main method logic:</a:t>
            </a:r>
          </a:p>
          <a:p>
            <a:pPr marL="404813" lvl="1" indent="-344488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600" b="0" dirty="0" smtClean="0"/>
              <a:t>Create the object of </a:t>
            </a:r>
            <a:r>
              <a:rPr lang="en-US" sz="1600" i="1" dirty="0" smtClean="0"/>
              <a:t>FileOutputStream</a:t>
            </a:r>
            <a:r>
              <a:rPr lang="en-US" sz="1600" b="0" dirty="0" smtClean="0"/>
              <a:t> class and pass  the path of the file as argument.</a:t>
            </a:r>
          </a:p>
          <a:p>
            <a:pPr marL="404813" lvl="1" indent="-344488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600" b="0" dirty="0" smtClean="0"/>
              <a:t>Create  the object of </a:t>
            </a:r>
            <a:r>
              <a:rPr lang="en-US" sz="1600" i="1" dirty="0" smtClean="0"/>
              <a:t>BufferedOutputStream</a:t>
            </a:r>
            <a:r>
              <a:rPr lang="en-US" sz="1600" b="0" dirty="0" smtClean="0"/>
              <a:t> and pass  the reference of </a:t>
            </a:r>
            <a:r>
              <a:rPr lang="en-US" sz="1600" i="1" dirty="0" smtClean="0"/>
              <a:t>FileOutputStream</a:t>
            </a:r>
            <a:r>
              <a:rPr lang="en-US" sz="1600" b="0" dirty="0" smtClean="0"/>
              <a:t> to it.</a:t>
            </a:r>
          </a:p>
          <a:p>
            <a:pPr marL="404813" lvl="1" indent="-344488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600" b="0" dirty="0" smtClean="0"/>
              <a:t>Create an object of scanner class and get the employee id and name from the console. Append the inputs in the below format</a:t>
            </a:r>
          </a:p>
          <a:p>
            <a:pPr marL="404813" lvl="1" indent="-344488">
              <a:lnSpc>
                <a:spcPct val="150000"/>
              </a:lnSpc>
              <a:spcBef>
                <a:spcPts val="400"/>
              </a:spcBef>
            </a:pPr>
            <a:r>
              <a:rPr lang="en-US" sz="1600" b="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“Welcome &lt;name&gt;, your Employee Id is &lt;</a:t>
            </a:r>
            <a:r>
              <a:rPr lang="en-US" sz="1600" dirty="0" err="1" smtClean="0">
                <a:solidFill>
                  <a:srgbClr val="00B050"/>
                </a:solidFill>
              </a:rPr>
              <a:t>empId</a:t>
            </a:r>
            <a:r>
              <a:rPr lang="en-US" sz="1600" dirty="0" smtClean="0">
                <a:solidFill>
                  <a:srgbClr val="00B050"/>
                </a:solidFill>
              </a:rPr>
              <a:t>&gt;</a:t>
            </a:r>
          </a:p>
          <a:p>
            <a:pPr marL="404813" lvl="1" indent="-344488">
              <a:lnSpc>
                <a:spcPct val="150000"/>
              </a:lnSpc>
              <a:spcBef>
                <a:spcPts val="400"/>
              </a:spcBef>
            </a:pPr>
            <a:r>
              <a:rPr lang="en-US" sz="1600" b="0" dirty="0" smtClean="0"/>
              <a:t>4.    Write the message to a file.</a:t>
            </a:r>
          </a:p>
          <a:p>
            <a:pPr marL="800100" lvl="1" indent="-342900">
              <a:lnSpc>
                <a:spcPct val="150000"/>
              </a:lnSpc>
              <a:spcBef>
                <a:spcPts val="400"/>
              </a:spcBef>
            </a:pPr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–Solution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668" y="914739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</a:pPr>
            <a:endParaRPr lang="en-US" sz="1900" b="0" dirty="0" smtClean="0"/>
          </a:p>
          <a:p>
            <a:pPr marL="914400" lvl="1" indent="-457200">
              <a:spcBef>
                <a:spcPts val="1200"/>
              </a:spcBef>
            </a:pPr>
            <a:endParaRPr lang="en-US" sz="19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799" y="1143000"/>
            <a:ext cx="5595937" cy="507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0123" y="9609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97075" y="3831790"/>
            <a:ext cx="3512456" cy="2452915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In this course we have learnt about the </a:t>
            </a:r>
            <a:r>
              <a:rPr lang="en-US" sz="1800" dirty="0" smtClean="0">
                <a:solidFill>
                  <a:schemeClr val="tx1"/>
                </a:solidFill>
              </a:rPr>
              <a:t>following</a:t>
            </a:r>
            <a:endParaRPr lang="en-US" sz="1800" dirty="0">
              <a:solidFill>
                <a:schemeClr val="tx1"/>
              </a:solidFill>
            </a:endParaRP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Explain what </a:t>
            </a:r>
            <a:r>
              <a:rPr lang="en-US" dirty="0">
                <a:solidFill>
                  <a:schemeClr val="tx1"/>
                </a:solidFill>
              </a:rPr>
              <a:t>is an I/O Stream?</a:t>
            </a: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Explain the types </a:t>
            </a:r>
            <a:r>
              <a:rPr lang="en-US" dirty="0">
                <a:solidFill>
                  <a:schemeClr val="tx1"/>
                </a:solidFill>
              </a:rPr>
              <a:t>of IO Stream.</a:t>
            </a: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Describe Byte </a:t>
            </a:r>
            <a:r>
              <a:rPr lang="en-US" dirty="0">
                <a:solidFill>
                  <a:schemeClr val="tx1"/>
                </a:solidFill>
              </a:rPr>
              <a:t>Stream Vs Character Stream.</a:t>
            </a:r>
          </a:p>
          <a:p>
            <a:pPr marL="1308100" lvl="1" indent="-220663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Explain the types </a:t>
            </a:r>
            <a:r>
              <a:rPr lang="en-US" dirty="0">
                <a:solidFill>
                  <a:schemeClr val="tx1"/>
                </a:solidFill>
              </a:rPr>
              <a:t>of  Byte Streams.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027" name="Picture 3" descr="D:\Images\Images\Objective\shutterstock_561298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5805" y="3886200"/>
            <a:ext cx="3389509" cy="23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9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0" y="4572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Arial Rounded MT Bold"/>
                <a:ea typeface="+mj-ea"/>
                <a:cs typeface="+mj-cs"/>
              </a:rPr>
              <a:t>You have successfully completed – Java I/O - Part I</a:t>
            </a:r>
            <a:endParaRPr lang="en-US" sz="2400" dirty="0">
              <a:solidFill>
                <a:schemeClr val="bg1"/>
              </a:solidFill>
              <a:latin typeface="Arial Rounded MT Bold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I/O Streams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1064077"/>
            <a:ext cx="89154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spcBef>
                <a:spcPts val="600"/>
              </a:spcBef>
              <a:buFont typeface="Wingdings" pitchFamily="2" charset="2"/>
              <a:buChar char="§"/>
            </a:pPr>
            <a:r>
              <a:rPr lang="en-US" b="0" dirty="0" smtClean="0"/>
              <a:t>An stream represents a sequence of data.</a:t>
            </a:r>
          </a:p>
          <a:p>
            <a:pPr marL="288925" indent="-288925">
              <a:spcBef>
                <a:spcPts val="600"/>
              </a:spcBef>
              <a:buFont typeface="Wingdings" pitchFamily="2" charset="2"/>
              <a:buChar char="§"/>
            </a:pPr>
            <a:r>
              <a:rPr lang="en-US" b="0" dirty="0" smtClean="0"/>
              <a:t>I/O stands for input and output streams.</a:t>
            </a: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Streams are used to read data from a source location (or) to write data into a destination location.</a:t>
            </a: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Here source can be a keyboard, a file, a disk. Destination can be a file,  a disk , console.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5638800"/>
            <a:ext cx="8610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Streams support different kinds of data streams, simple byte stream, primitive data stream, localized character stream, and objects stream.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4800600"/>
            <a:ext cx="2057400" cy="462201"/>
          </a:xfrm>
          <a:prstGeom prst="flowChartMultidocumen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4871799"/>
            <a:ext cx="1219200" cy="462201"/>
          </a:xfrm>
          <a:prstGeom prst="flowChartMultidocumen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4274403"/>
            <a:ext cx="2514600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Reading </a:t>
            </a:r>
          </a:p>
          <a:p>
            <a:pPr algn="ctr"/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From source </a:t>
            </a:r>
          </a:p>
          <a:p>
            <a:pPr algn="ctr"/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into stream</a:t>
            </a:r>
            <a:endParaRPr lang="en-US" sz="16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an 11"/>
          <p:cNvSpPr/>
          <p:nvPr/>
        </p:nvSpPr>
        <p:spPr>
          <a:xfrm rot="5400000">
            <a:off x="3695700" y="4229100"/>
            <a:ext cx="6096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1676400" y="4876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1010101010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1600200" y="5269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1010101010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4355068"/>
            <a:ext cx="25146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Stream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5800" y="4267200"/>
            <a:ext cx="2514600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Writing into the destination from the </a:t>
            </a:r>
          </a:p>
          <a:p>
            <a:pPr algn="ctr"/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stream</a:t>
            </a:r>
            <a:endParaRPr lang="en-US" sz="1600" b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165" y="45074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smtClean="0"/>
              <a:t>Source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>
          <a:xfrm>
            <a:off x="7178571" y="44774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dirty="0" smtClean="0"/>
              <a:t>Destination</a:t>
            </a:r>
            <a:endParaRPr lang="en-US" b="0" dirty="0"/>
          </a:p>
        </p:txBody>
      </p:sp>
      <p:sp>
        <p:nvSpPr>
          <p:cNvPr id="25" name="Rectangle 24"/>
          <p:cNvSpPr/>
          <p:nvPr/>
        </p:nvSpPr>
        <p:spPr>
          <a:xfrm>
            <a:off x="0" y="-24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animMotion origin="layout" path="M 0.2 0.00647 L 0.525 0.0064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animMotion origin="layout" path="M 0.51666 -0.05064 L 0.93333 -0.0617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/>
      <p:bldP spid="12" grpId="0" animBg="1"/>
      <p:bldP spid="13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Types of Streams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34000"/>
            <a:ext cx="80772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Input/Output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Streams implementation are available in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java.io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package. 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381000" y="1549400"/>
          <a:ext cx="83058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76200" y="1676400"/>
            <a:ext cx="2438400" cy="685800"/>
          </a:xfrm>
          <a:prstGeom prst="borderCallout1">
            <a:avLst>
              <a:gd name="adj1" fmla="val 57350"/>
              <a:gd name="adj2" fmla="val 100560"/>
              <a:gd name="adj3" fmla="val 109517"/>
              <a:gd name="adj4" fmla="val 10670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Used for reading data from external data source into the java application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105400" y="1600200"/>
            <a:ext cx="2667000" cy="685800"/>
          </a:xfrm>
          <a:prstGeom prst="borderCallout1">
            <a:avLst>
              <a:gd name="adj1" fmla="val 96430"/>
              <a:gd name="adj2" fmla="val 38491"/>
              <a:gd name="adj3" fmla="val 147354"/>
              <a:gd name="adj4" fmla="val -291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Used for writing data from the application program into a </a:t>
            </a:r>
            <a:r>
              <a:rPr lang="en-US" sz="1500" b="0" smtClean="0">
                <a:latin typeface="Arial" pitchFamily="34" charset="0"/>
                <a:cs typeface="Arial" pitchFamily="34" charset="0"/>
              </a:rPr>
              <a:t>external destination.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7010400" y="3048000"/>
            <a:ext cx="1981200" cy="640080"/>
          </a:xfrm>
          <a:prstGeom prst="borderCallout1">
            <a:avLst>
              <a:gd name="adj1" fmla="val 70776"/>
              <a:gd name="adj2" fmla="val -27309"/>
              <a:gd name="adj3" fmla="val 52847"/>
              <a:gd name="adj4" fmla="val -344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Used to read /write data in byte format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7178040" y="4114800"/>
            <a:ext cx="1737360" cy="731520"/>
          </a:xfrm>
          <a:prstGeom prst="borderCallout1">
            <a:avLst>
              <a:gd name="adj1" fmla="val 58427"/>
              <a:gd name="adj2" fmla="val -39216"/>
              <a:gd name="adj3" fmla="val 45822"/>
              <a:gd name="adj4" fmla="val 206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Used to read /write data in character format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1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6781800" cy="6858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Byte Stream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445250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b="0" dirty="0" smtClean="0"/>
              <a:t>All byte stream classes are descended from two abstract classes</a:t>
            </a:r>
          </a:p>
          <a:p>
            <a:pPr marL="342900" indent="231775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</a:p>
          <a:p>
            <a:pPr marL="342900" indent="231775">
              <a:lnSpc>
                <a:spcPct val="15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Both  of these abstract classes have several concrete implementations. For reading and writing data from various sources such as disk files, network connections and memory buffers</a:t>
            </a:r>
            <a:r>
              <a:rPr lang="en-US" dirty="0" smtClean="0"/>
              <a:t>.</a:t>
            </a:r>
            <a:endParaRPr lang="en-US" b="0" dirty="0" smtClean="0"/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i="1" dirty="0" err="1" smtClean="0"/>
              <a:t>InputStream</a:t>
            </a:r>
            <a:r>
              <a:rPr lang="en-US" b="0" dirty="0" smtClean="0"/>
              <a:t> classes are used for reading data in form of 8 bit bytes from a source ie.one byte at a time.</a:t>
            </a:r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i="1" dirty="0" err="1" smtClean="0"/>
              <a:t>OutputStream</a:t>
            </a:r>
            <a:r>
              <a:rPr lang="en-US" b="0" dirty="0" smtClean="0"/>
              <a:t> classes are used for writing data in form of  8 bit bytes to  a destination ie.one byte at a time.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781800" cy="6858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" pitchFamily="34" charset="0"/>
              </a:rPr>
              <a:t>Input Stream Class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96" y="129336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433993"/>
            <a:ext cx="8991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An input stream is used by a Java Program to read byte(s) data from a source.</a:t>
            </a:r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b="0" dirty="0" smtClean="0"/>
              <a:t>is an abstract class of </a:t>
            </a:r>
            <a:r>
              <a:rPr lang="en-US" i="1" dirty="0" smtClean="0"/>
              <a:t>java.io</a:t>
            </a:r>
            <a:r>
              <a:rPr lang="en-US" b="0" dirty="0" smtClean="0"/>
              <a:t> package</a:t>
            </a:r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InputStream</a:t>
            </a:r>
            <a:r>
              <a:rPr lang="en-US" b="0" dirty="0" smtClean="0"/>
              <a:t> is the super class of all classes representing an input stream of bytes.</a:t>
            </a:r>
          </a:p>
          <a:p>
            <a:pPr marL="569913">
              <a:lnSpc>
                <a:spcPct val="150000"/>
              </a:lnSpc>
            </a:pPr>
            <a:r>
              <a:rPr lang="en-US" dirty="0" smtClean="0"/>
              <a:t>Examples: </a:t>
            </a:r>
            <a:r>
              <a:rPr lang="en-US" b="0" dirty="0" smtClean="0"/>
              <a:t>FileInputStream , </a:t>
            </a:r>
            <a:r>
              <a:rPr lang="en-US" b="0" dirty="0" err="1" smtClean="0"/>
              <a:t>DataInputStream</a:t>
            </a:r>
            <a:r>
              <a:rPr lang="en-US" b="0" dirty="0" smtClean="0"/>
              <a:t>.</a:t>
            </a:r>
          </a:p>
          <a:p>
            <a:pPr marL="225425" indent="-225425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Input stream will read bytes in a sequential order.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781800" cy="762000"/>
          </a:xfrm>
        </p:spPr>
        <p:txBody>
          <a:bodyPr/>
          <a:lstStyle/>
          <a:p>
            <a:pPr marL="60325" lvl="3">
              <a:spcBef>
                <a:spcPts val="1200"/>
              </a:spcBef>
            </a:pPr>
            <a:r>
              <a:rPr lang="en-US" sz="3000" dirty="0" smtClean="0">
                <a:solidFill>
                  <a:schemeClr val="bg1"/>
                </a:solidFill>
                <a:latin typeface="Arial Rounded MT Bold"/>
                <a:cs typeface="Arial" panose="020B0604020202020204" pitchFamily="34" charset="0"/>
              </a:rPr>
              <a:t>Methods Of </a:t>
            </a:r>
            <a:r>
              <a:rPr lang="en-US" sz="3000" dirty="0" err="1" smtClean="0">
                <a:solidFill>
                  <a:schemeClr val="bg1"/>
                </a:solidFill>
                <a:latin typeface="Arial Rounded MT Bold"/>
                <a:cs typeface="Arial" panose="020B0604020202020204" pitchFamily="34" charset="0"/>
              </a:rPr>
              <a:t>InputStream</a:t>
            </a:r>
            <a:endParaRPr lang="en-US" sz="3000" dirty="0" smtClean="0">
              <a:solidFill>
                <a:schemeClr val="bg1"/>
              </a:solidFill>
              <a:latin typeface="Arial Rounded MT Bold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0159279"/>
              </p:ext>
            </p:extLst>
          </p:nvPr>
        </p:nvGraphicFramePr>
        <p:xfrm>
          <a:off x="304800" y="1253147"/>
          <a:ext cx="8686800" cy="44237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86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018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 read() </a:t>
                      </a:r>
                      <a:b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        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Reads the next byte of data from the input stream. The value byte is returned as an 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in the range 0 to 255. If no byte is available because the end of the stream has been reached, the value -1 is returned.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76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int  read(byte[] b) </a:t>
                      </a:r>
                      <a:b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        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Reads “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b.length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 number of bytes from the input stream and stores them into the byte array 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. Similar to 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read(b, 0,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b.length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890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int read (byte[] b, int off, int len)      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Reads up to </a:t>
                      </a:r>
                      <a:r>
                        <a:rPr lang="en-US" sz="1400" b="1" i="1" dirty="0" smtClean="0">
                          <a:latin typeface="Arial" pitchFamily="34" charset="0"/>
                          <a:cs typeface="Arial" pitchFamily="34" charset="0"/>
                        </a:rPr>
                        <a:t>‘n’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bytes of data from the input stream into the array of bytes ‘</a:t>
                      </a:r>
                      <a:r>
                        <a:rPr lang="en-US" sz="1400" b="1" i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’. 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‘off’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- the start offset in array b at which the data is written.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84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void  close()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Closes this input stream and releases any system resources associated with the stream.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6781800" cy="609600"/>
          </a:xfrm>
        </p:spPr>
        <p:txBody>
          <a:bodyPr/>
          <a:lstStyle/>
          <a:p>
            <a:pPr lvl="3">
              <a:spcBef>
                <a:spcPts val="1200"/>
              </a:spcBef>
              <a:tabLst>
                <a:tab pos="854075" algn="l"/>
              </a:tabLst>
            </a:pPr>
            <a:r>
              <a:rPr lang="en-US" sz="3000" dirty="0" smtClean="0">
                <a:solidFill>
                  <a:schemeClr val="bg1"/>
                </a:solidFill>
                <a:latin typeface="Arial Rounded MT Bold"/>
              </a:rPr>
              <a:t>Methods Of Input Stream(Cont)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5654419"/>
              </p:ext>
            </p:extLst>
          </p:nvPr>
        </p:nvGraphicFramePr>
        <p:xfrm>
          <a:off x="204013" y="1447800"/>
          <a:ext cx="8814360" cy="40951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04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4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9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long skip(long n)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Skips over and discards n bytes of data from this input stream.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9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void mark (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 readlimit)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Marks the current position in this input stream.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The </a:t>
                      </a:r>
                      <a:r>
                        <a:rPr lang="en-US" b="1" i="1" dirty="0" smtClean="0">
                          <a:latin typeface="Arial" pitchFamily="34" charset="0"/>
                          <a:cs typeface="Arial" pitchFamily="34" charset="0"/>
                        </a:rPr>
                        <a:t>readlimit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arguments denotes the number of bytes to be read before the mark position gets invalidated(reset is called).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9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available()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the available number of bytes that can be read (or skipped over) from this input stream.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9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void reset()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Repositions this stream to the mark position (the position marked by the </a:t>
                      </a:r>
                      <a:r>
                        <a:rPr lang="en-US" sz="1800" b="1" i="1" dirty="0" smtClean="0">
                          <a:latin typeface="Arial" pitchFamily="34" charset="0"/>
                          <a:cs typeface="Arial" pitchFamily="34" charset="0"/>
                        </a:rPr>
                        <a:t>mark()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method).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629400" cy="609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 Rounded MT Bold"/>
                <a:cs typeface="Arial" pitchFamily="34" charset="0"/>
              </a:rPr>
              <a:t>Input Stream Hierarchy</a:t>
            </a:r>
            <a:endParaRPr lang="en-US" dirty="0">
              <a:latin typeface="Arial Rounded MT Bold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229600" cy="3581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000" b="0" dirty="0" smtClean="0"/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61913" lvl="3" indent="-61913"/>
            <a:endParaRPr lang="en-US" sz="2000" b="0" dirty="0" smtClean="0"/>
          </a:p>
          <a:p>
            <a:pPr marL="61913" lvl="3" indent="-61913"/>
            <a:r>
              <a:rPr lang="en-US" sz="2000" b="0" dirty="0" smtClean="0"/>
              <a:t>       </a:t>
            </a:r>
          </a:p>
          <a:p>
            <a:pPr marL="1376363" lvl="3" indent="339725"/>
            <a:endParaRPr lang="en-US" sz="2000" b="0" dirty="0" smtClean="0"/>
          </a:p>
          <a:p>
            <a:pPr marL="1376363" lvl="3" indent="339725"/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24634"/>
            <a:ext cx="8915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Listed below are the different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objects, </a:t>
            </a:r>
          </a:p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In this session we will focus on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BufferedInputStream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FileInputStream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457200" y="2362200"/>
          <a:ext cx="8610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5800" y="5029200"/>
            <a:ext cx="4495800" cy="9144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Associates are requested to go through the java Documentation to understand about the other stream objects.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285984" cy="5000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4" ma:contentTypeDescription="Create a new document." ma:contentTypeScope="" ma:versionID="580a171cd10c354d127ddd4ccb42a406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97de6e2cc3eb0ac4db5100074650e727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  <ds:schemaRef ds:uri="951c5514-b77c-4532-82d5-a05f2f7d58e2"/>
  </ds:schemaRefs>
</ds:datastoreItem>
</file>

<file path=customXml/itemProps3.xml><?xml version="1.0" encoding="utf-8"?>
<ds:datastoreItem xmlns:ds="http://schemas.openxmlformats.org/officeDocument/2006/customXml" ds:itemID="{63CAB17A-6DF0-4A81-8571-F9A7D2888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48055</TotalTime>
  <Words>2074</Words>
  <Application>Microsoft Office PowerPoint</Application>
  <PresentationFormat>On-screen Show (4:3)</PresentationFormat>
  <Paragraphs>348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Custom Design</vt:lpstr>
      <vt:lpstr>Slide 1</vt:lpstr>
      <vt:lpstr>Enabling Objectives</vt:lpstr>
      <vt:lpstr>I/O Streams</vt:lpstr>
      <vt:lpstr>Types of Streams</vt:lpstr>
      <vt:lpstr>Byte Stream</vt:lpstr>
      <vt:lpstr>Input Stream Class</vt:lpstr>
      <vt:lpstr>Methods Of InputStream</vt:lpstr>
      <vt:lpstr>Methods Of Input Stream(Cont)</vt:lpstr>
      <vt:lpstr> Input Stream Hierarchy</vt:lpstr>
      <vt:lpstr>File Input Stream</vt:lpstr>
      <vt:lpstr>How to read a file using File Input Stream?</vt:lpstr>
      <vt:lpstr>FileInputStream Example</vt:lpstr>
      <vt:lpstr>Buffered Input Stream</vt:lpstr>
      <vt:lpstr>Buffered Input Stream (Cont)</vt:lpstr>
      <vt:lpstr>BufferedInputStream Example</vt:lpstr>
      <vt:lpstr>Lend a Hand – BufferedInputStream</vt:lpstr>
      <vt:lpstr>Lend a Hand –Solution</vt:lpstr>
      <vt:lpstr>Output Stream class</vt:lpstr>
      <vt:lpstr>Output Stream Methods</vt:lpstr>
      <vt:lpstr>OutputStream Hierarchy</vt:lpstr>
      <vt:lpstr>FileOutputStream</vt:lpstr>
      <vt:lpstr>File OutputStream Example</vt:lpstr>
      <vt:lpstr>FileOutputStream - Example</vt:lpstr>
      <vt:lpstr>BufferedOutputStream</vt:lpstr>
      <vt:lpstr>BufferedOutputStream Example</vt:lpstr>
      <vt:lpstr>Lend a Hand – BufferedOutputStream</vt:lpstr>
      <vt:lpstr>Lend a Hand –Solution</vt:lpstr>
      <vt:lpstr>Summary</vt:lpstr>
      <vt:lpstr>Slide 29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147637</dc:creator>
  <cp:lastModifiedBy>Blessed</cp:lastModifiedBy>
  <cp:revision>3077</cp:revision>
  <dcterms:created xsi:type="dcterms:W3CDTF">2006-08-07T10:58:16Z</dcterms:created>
  <dcterms:modified xsi:type="dcterms:W3CDTF">2020-06-03T03:00:23Z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0x0101007A9C735C9F3CD54A948D0AD38DF112BF</vt:lpwstr>
  </property>
  <property fmtid="{D5CDD505-2E9C-101B-9397-08002B2CF9AE}" pid="4" name="Order">
    <vt:r8>2361000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