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  <p:sldMasterId id="2147483773" r:id="rId5"/>
  </p:sldMasterIdLst>
  <p:notesMasterIdLst>
    <p:notesMasterId r:id="rId31"/>
  </p:notesMasterIdLst>
  <p:sldIdLst>
    <p:sldId id="348" r:id="rId6"/>
    <p:sldId id="466" r:id="rId7"/>
    <p:sldId id="309" r:id="rId8"/>
    <p:sldId id="461" r:id="rId9"/>
    <p:sldId id="447" r:id="rId10"/>
    <p:sldId id="422" r:id="rId11"/>
    <p:sldId id="406" r:id="rId12"/>
    <p:sldId id="431" r:id="rId13"/>
    <p:sldId id="440" r:id="rId14"/>
    <p:sldId id="441" r:id="rId15"/>
    <p:sldId id="442" r:id="rId16"/>
    <p:sldId id="458" r:id="rId17"/>
    <p:sldId id="456" r:id="rId18"/>
    <p:sldId id="432" r:id="rId19"/>
    <p:sldId id="443" r:id="rId20"/>
    <p:sldId id="448" r:id="rId21"/>
    <p:sldId id="449" r:id="rId22"/>
    <p:sldId id="451" r:id="rId23"/>
    <p:sldId id="452" r:id="rId24"/>
    <p:sldId id="453" r:id="rId25"/>
    <p:sldId id="454" r:id="rId26"/>
    <p:sldId id="464" r:id="rId27"/>
    <p:sldId id="465" r:id="rId28"/>
    <p:sldId id="462" r:id="rId29"/>
    <p:sldId id="349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5" clrIdx="1"/>
  <p:cmAuthor id="2" name="SangeeArjun" initials="Sangeetha" lastIdx="17" clrIdx="2"/>
  <p:cmAuthor id="3" name="training" initials="t" lastIdx="1" clrIdx="3"/>
  <p:cmAuthor id="4" name="PADMASREE" initials="P" lastIdx="15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33"/>
    <a:srgbClr val="FFAD69"/>
    <a:srgbClr val="CDFC88"/>
    <a:srgbClr val="FF8585"/>
    <a:srgbClr val="FFCCCC"/>
    <a:srgbClr val="FFD9D9"/>
    <a:srgbClr val="FF7C80"/>
    <a:srgbClr val="66CCFF"/>
    <a:srgbClr val="7D0D50"/>
    <a:srgbClr val="EA3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88" autoAdjust="0"/>
    <p:restoredTop sz="88972" autoAdjust="0"/>
  </p:normalViewPr>
  <p:slideViewPr>
    <p:cSldViewPr>
      <p:cViewPr varScale="1">
        <p:scale>
          <a:sx n="75" d="100"/>
          <a:sy n="75" d="100"/>
        </p:scale>
        <p:origin x="-161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E2CC9-2707-4EA8-A55A-1D64DAF3816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C090C5F-850E-4F9A-B110-3698C45AC07A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8C1BE9CA-8AA2-4E83-97CB-55C749CBE8ED}" type="parTrans" cxnId="{53C87534-D9B7-4A38-8E75-FD92C16570C9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033B34E-A2A0-414D-A8BA-2946618A8784}" type="sibTrans" cxnId="{53C87534-D9B7-4A38-8E75-FD92C16570C9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114931B-FE13-4CAF-90DB-3B267DF0B017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BufferedReader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D1C86FD-6D03-4432-947A-BDDFD6DFD2A1}" type="parTrans" cxnId="{F9D233BE-3465-484F-A647-85731C484883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457D26F-DCD1-46E6-A821-6053B7C23F12}" type="sibTrans" cxnId="{F9D233BE-3465-484F-A647-85731C484883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C577AE1-ED7F-4360-8478-F61FABEC5B7D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FileReader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72FE27EE-1931-4D27-B4E9-32CB0EF70DAA}" type="parTrans" cxnId="{6DA15456-7BFD-4B8E-AF41-65A0F23B70D8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DF84BB7-9333-43F7-BF21-910F13D16BC1}" type="sibTrans" cxnId="{6DA15456-7BFD-4B8E-AF41-65A0F23B70D8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A6B68EF-0431-48B4-A523-2A062FD453A3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StringReader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3E379AF9-4D4A-45FA-950E-B950873E5825}" type="parTrans" cxnId="{09277E46-923E-4A48-B403-2E77B659DA91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766F6BC-507C-42A1-BDBC-AAF0972BF292}" type="sibTrans" cxnId="{09277E46-923E-4A48-B403-2E77B659DA91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2F5C9A6-A1BC-446E-931D-0FC161182622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CharArrayReader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7869BE29-1153-4237-935B-2E39BC560BEF}" type="parTrans" cxnId="{8804C8BB-7106-4E9A-91A0-4BC0FA87F9B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D4EA9D5-2A4C-4401-850D-0A99811B5A11}" type="sibTrans" cxnId="{8804C8BB-7106-4E9A-91A0-4BC0FA87F9BB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278522-DE65-4117-9C2D-41BA666D9246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InputStreamReader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B93CBDFB-5A47-4025-88F9-E94D4483AAB6}" type="parTrans" cxnId="{5115FB99-FFD8-4E25-98C6-74838771BC0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ABB5AC1-F08C-4C03-9938-E89BF1906362}" type="sibTrans" cxnId="{5115FB99-FFD8-4E25-98C6-74838771BC0B}">
      <dgm:prSet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7CD4842-24DB-4A26-95E6-AC0EB283B199}" type="pres">
      <dgm:prSet presAssocID="{0D0E2CC9-2707-4EA8-A55A-1D64DAF381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24CD6-F284-4408-9D43-9239E12DA367}" type="pres">
      <dgm:prSet presAssocID="{2C090C5F-850E-4F9A-B110-3698C45AC07A}" presName="root1" presStyleCnt="0"/>
      <dgm:spPr/>
      <dgm:t>
        <a:bodyPr/>
        <a:lstStyle/>
        <a:p>
          <a:endParaRPr lang="en-US"/>
        </a:p>
      </dgm:t>
    </dgm:pt>
    <dgm:pt modelId="{8B799387-B6FF-40E7-B156-61DD8CA1413F}" type="pres">
      <dgm:prSet presAssocID="{2C090C5F-850E-4F9A-B110-3698C45AC07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64D015-B828-415E-B612-239D6A531F29}" type="pres">
      <dgm:prSet presAssocID="{2C090C5F-850E-4F9A-B110-3698C45AC07A}" presName="level2hierChild" presStyleCnt="0"/>
      <dgm:spPr/>
      <dgm:t>
        <a:bodyPr/>
        <a:lstStyle/>
        <a:p>
          <a:endParaRPr lang="en-US"/>
        </a:p>
      </dgm:t>
    </dgm:pt>
    <dgm:pt modelId="{B0DAFC19-B5D0-4633-A9BE-EDD17F5A97D3}" type="pres">
      <dgm:prSet presAssocID="{DD1C86FD-6D03-4432-947A-BDDFD6DFD2A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DABE256-0635-470C-984A-836DE0C11AE0}" type="pres">
      <dgm:prSet presAssocID="{DD1C86FD-6D03-4432-947A-BDDFD6DFD2A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1D07DFD-C7D5-4FF1-8531-5E1688A39DA8}" type="pres">
      <dgm:prSet presAssocID="{1114931B-FE13-4CAF-90DB-3B267DF0B017}" presName="root2" presStyleCnt="0"/>
      <dgm:spPr/>
      <dgm:t>
        <a:bodyPr/>
        <a:lstStyle/>
        <a:p>
          <a:endParaRPr lang="en-US"/>
        </a:p>
      </dgm:t>
    </dgm:pt>
    <dgm:pt modelId="{C9602A55-7749-47DB-9A5C-36C79E8064D7}" type="pres">
      <dgm:prSet presAssocID="{1114931B-FE13-4CAF-90DB-3B267DF0B017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EE8DB-8924-4855-ADEA-3B5B5408F7EF}" type="pres">
      <dgm:prSet presAssocID="{1114931B-FE13-4CAF-90DB-3B267DF0B017}" presName="level3hierChild" presStyleCnt="0"/>
      <dgm:spPr/>
      <dgm:t>
        <a:bodyPr/>
        <a:lstStyle/>
        <a:p>
          <a:endParaRPr lang="en-US"/>
        </a:p>
      </dgm:t>
    </dgm:pt>
    <dgm:pt modelId="{ED0B74C3-5005-4AD7-9BB6-79089500ADC0}" type="pres">
      <dgm:prSet presAssocID="{7869BE29-1153-4237-935B-2E39BC560BE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390DC523-91C5-4F0D-84F8-1BAF7F04BD36}" type="pres">
      <dgm:prSet presAssocID="{7869BE29-1153-4237-935B-2E39BC560BE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E1DE5D3-E276-438A-BDE7-786AE7FCB2EF}" type="pres">
      <dgm:prSet presAssocID="{92F5C9A6-A1BC-446E-931D-0FC161182622}" presName="root2" presStyleCnt="0"/>
      <dgm:spPr/>
      <dgm:t>
        <a:bodyPr/>
        <a:lstStyle/>
        <a:p>
          <a:endParaRPr lang="en-US"/>
        </a:p>
      </dgm:t>
    </dgm:pt>
    <dgm:pt modelId="{D23F143F-8A85-4266-AB5C-CAAE0D59AD65}" type="pres">
      <dgm:prSet presAssocID="{92F5C9A6-A1BC-446E-931D-0FC16118262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BAFB3-EDFD-4E53-A4F7-CBA80A8EE66E}" type="pres">
      <dgm:prSet presAssocID="{92F5C9A6-A1BC-446E-931D-0FC161182622}" presName="level3hierChild" presStyleCnt="0"/>
      <dgm:spPr/>
      <dgm:t>
        <a:bodyPr/>
        <a:lstStyle/>
        <a:p>
          <a:endParaRPr lang="en-US"/>
        </a:p>
      </dgm:t>
    </dgm:pt>
    <dgm:pt modelId="{A443D24D-37A6-4810-91CA-A8F9A35B6CBB}" type="pres">
      <dgm:prSet presAssocID="{B93CBDFB-5A47-4025-88F9-E94D4483AAB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47B509B-DAB6-420A-B61D-94F0889C9F42}" type="pres">
      <dgm:prSet presAssocID="{B93CBDFB-5A47-4025-88F9-E94D4483AAB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FCA1F7F-9078-4C67-8714-59997A95B3A2}" type="pres">
      <dgm:prSet presAssocID="{B4278522-DE65-4117-9C2D-41BA666D9246}" presName="root2" presStyleCnt="0"/>
      <dgm:spPr/>
      <dgm:t>
        <a:bodyPr/>
        <a:lstStyle/>
        <a:p>
          <a:endParaRPr lang="en-US"/>
        </a:p>
      </dgm:t>
    </dgm:pt>
    <dgm:pt modelId="{3E18A26B-C677-489F-A1CF-9762D0FE210E}" type="pres">
      <dgm:prSet presAssocID="{B4278522-DE65-4117-9C2D-41BA666D9246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F8FF0-88A7-4C71-A88F-56886B144170}" type="pres">
      <dgm:prSet presAssocID="{B4278522-DE65-4117-9C2D-41BA666D9246}" presName="level3hierChild" presStyleCnt="0"/>
      <dgm:spPr/>
      <dgm:t>
        <a:bodyPr/>
        <a:lstStyle/>
        <a:p>
          <a:endParaRPr lang="en-US"/>
        </a:p>
      </dgm:t>
    </dgm:pt>
    <dgm:pt modelId="{FD100B07-C07B-4146-BDE0-42EBFA4A7E34}" type="pres">
      <dgm:prSet presAssocID="{72FE27EE-1931-4D27-B4E9-32CB0EF70DAA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9AB53EE6-1B49-4026-8F1E-06896E286EA9}" type="pres">
      <dgm:prSet presAssocID="{72FE27EE-1931-4D27-B4E9-32CB0EF70DAA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9FA2BED-8329-453B-AFDF-FBE9090E516A}" type="pres">
      <dgm:prSet presAssocID="{5C577AE1-ED7F-4360-8478-F61FABEC5B7D}" presName="root2" presStyleCnt="0"/>
      <dgm:spPr/>
      <dgm:t>
        <a:bodyPr/>
        <a:lstStyle/>
        <a:p>
          <a:endParaRPr lang="en-US"/>
        </a:p>
      </dgm:t>
    </dgm:pt>
    <dgm:pt modelId="{5866E550-6210-4EFA-ABA3-74E8E2E11928}" type="pres">
      <dgm:prSet presAssocID="{5C577AE1-ED7F-4360-8478-F61FABEC5B7D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22E3AF-3E3E-4602-89FD-8EBDEE10B066}" type="pres">
      <dgm:prSet presAssocID="{5C577AE1-ED7F-4360-8478-F61FABEC5B7D}" presName="level3hierChild" presStyleCnt="0"/>
      <dgm:spPr/>
      <dgm:t>
        <a:bodyPr/>
        <a:lstStyle/>
        <a:p>
          <a:endParaRPr lang="en-US"/>
        </a:p>
      </dgm:t>
    </dgm:pt>
    <dgm:pt modelId="{876C749A-CFBF-4395-AFFC-B9690A6C0AD3}" type="pres">
      <dgm:prSet presAssocID="{3E379AF9-4D4A-45FA-950E-B950873E582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0564FCE-B983-4EFE-BA92-0B1BEFF1CC5B}" type="pres">
      <dgm:prSet presAssocID="{3E379AF9-4D4A-45FA-950E-B950873E582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F00F2A0-559B-4573-B571-7C5EA14F9985}" type="pres">
      <dgm:prSet presAssocID="{BA6B68EF-0431-48B4-A523-2A062FD453A3}" presName="root2" presStyleCnt="0"/>
      <dgm:spPr/>
      <dgm:t>
        <a:bodyPr/>
        <a:lstStyle/>
        <a:p>
          <a:endParaRPr lang="en-US"/>
        </a:p>
      </dgm:t>
    </dgm:pt>
    <dgm:pt modelId="{E842630E-E5E3-4E41-8BA8-70E422E1ECC3}" type="pres">
      <dgm:prSet presAssocID="{BA6B68EF-0431-48B4-A523-2A062FD453A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21B720-C805-4EB3-9472-B17200610B51}" type="pres">
      <dgm:prSet presAssocID="{BA6B68EF-0431-48B4-A523-2A062FD453A3}" presName="level3hierChild" presStyleCnt="0"/>
      <dgm:spPr/>
      <dgm:t>
        <a:bodyPr/>
        <a:lstStyle/>
        <a:p>
          <a:endParaRPr lang="en-US"/>
        </a:p>
      </dgm:t>
    </dgm:pt>
  </dgm:ptLst>
  <dgm:cxnLst>
    <dgm:cxn modelId="{EBC1E048-A81B-49F9-A450-CDC341445AAB}" type="presOf" srcId="{DD1C86FD-6D03-4432-947A-BDDFD6DFD2A1}" destId="{BDABE256-0635-470C-984A-836DE0C11AE0}" srcOrd="1" destOrd="0" presId="urn:microsoft.com/office/officeart/2005/8/layout/hierarchy2"/>
    <dgm:cxn modelId="{5115FB99-FFD8-4E25-98C6-74838771BC0B}" srcId="{2C090C5F-850E-4F9A-B110-3698C45AC07A}" destId="{B4278522-DE65-4117-9C2D-41BA666D9246}" srcOrd="2" destOrd="0" parTransId="{B93CBDFB-5A47-4025-88F9-E94D4483AAB6}" sibTransId="{CABB5AC1-F08C-4C03-9938-E89BF1906362}"/>
    <dgm:cxn modelId="{6DA15456-7BFD-4B8E-AF41-65A0F23B70D8}" srcId="{B4278522-DE65-4117-9C2D-41BA666D9246}" destId="{5C577AE1-ED7F-4360-8478-F61FABEC5B7D}" srcOrd="0" destOrd="0" parTransId="{72FE27EE-1931-4D27-B4E9-32CB0EF70DAA}" sibTransId="{2DF84BB7-9333-43F7-BF21-910F13D16BC1}"/>
    <dgm:cxn modelId="{A4F66A0F-D643-4BE0-91F7-54A171281780}" type="presOf" srcId="{BA6B68EF-0431-48B4-A523-2A062FD453A3}" destId="{E842630E-E5E3-4E41-8BA8-70E422E1ECC3}" srcOrd="0" destOrd="0" presId="urn:microsoft.com/office/officeart/2005/8/layout/hierarchy2"/>
    <dgm:cxn modelId="{16A9C351-0079-4C22-A629-DF33BC4A4A1D}" type="presOf" srcId="{2C090C5F-850E-4F9A-B110-3698C45AC07A}" destId="{8B799387-B6FF-40E7-B156-61DD8CA1413F}" srcOrd="0" destOrd="0" presId="urn:microsoft.com/office/officeart/2005/8/layout/hierarchy2"/>
    <dgm:cxn modelId="{0C5EF70B-69E4-4C7F-952E-E02DA6A17A94}" type="presOf" srcId="{DD1C86FD-6D03-4432-947A-BDDFD6DFD2A1}" destId="{B0DAFC19-B5D0-4633-A9BE-EDD17F5A97D3}" srcOrd="0" destOrd="0" presId="urn:microsoft.com/office/officeart/2005/8/layout/hierarchy2"/>
    <dgm:cxn modelId="{72E17B98-453D-4590-880D-07482412B9D4}" type="presOf" srcId="{B93CBDFB-5A47-4025-88F9-E94D4483AAB6}" destId="{D47B509B-DAB6-420A-B61D-94F0889C9F42}" srcOrd="1" destOrd="0" presId="urn:microsoft.com/office/officeart/2005/8/layout/hierarchy2"/>
    <dgm:cxn modelId="{AAAE369B-3F20-451D-AC51-4CA49B55109B}" type="presOf" srcId="{7869BE29-1153-4237-935B-2E39BC560BEF}" destId="{390DC523-91C5-4F0D-84F8-1BAF7F04BD36}" srcOrd="1" destOrd="0" presId="urn:microsoft.com/office/officeart/2005/8/layout/hierarchy2"/>
    <dgm:cxn modelId="{478EFC0C-1CC0-409A-9BC3-79488DABE232}" type="presOf" srcId="{B4278522-DE65-4117-9C2D-41BA666D9246}" destId="{3E18A26B-C677-489F-A1CF-9762D0FE210E}" srcOrd="0" destOrd="0" presId="urn:microsoft.com/office/officeart/2005/8/layout/hierarchy2"/>
    <dgm:cxn modelId="{0E6FABDB-BB27-4C52-8FBF-A8B685D0F036}" type="presOf" srcId="{B93CBDFB-5A47-4025-88F9-E94D4483AAB6}" destId="{A443D24D-37A6-4810-91CA-A8F9A35B6CBB}" srcOrd="0" destOrd="0" presId="urn:microsoft.com/office/officeart/2005/8/layout/hierarchy2"/>
    <dgm:cxn modelId="{49DF103A-7557-4D4B-A4B5-600CB217A10D}" type="presOf" srcId="{7869BE29-1153-4237-935B-2E39BC560BEF}" destId="{ED0B74C3-5005-4AD7-9BB6-79089500ADC0}" srcOrd="0" destOrd="0" presId="urn:microsoft.com/office/officeart/2005/8/layout/hierarchy2"/>
    <dgm:cxn modelId="{0026BF48-9ABE-4E2D-A807-06AFF78DD33D}" type="presOf" srcId="{72FE27EE-1931-4D27-B4E9-32CB0EF70DAA}" destId="{FD100B07-C07B-4146-BDE0-42EBFA4A7E34}" srcOrd="0" destOrd="0" presId="urn:microsoft.com/office/officeart/2005/8/layout/hierarchy2"/>
    <dgm:cxn modelId="{42438CA3-4F5E-46B0-B85C-5AB4076EC54A}" type="presOf" srcId="{92F5C9A6-A1BC-446E-931D-0FC161182622}" destId="{D23F143F-8A85-4266-AB5C-CAAE0D59AD65}" srcOrd="0" destOrd="0" presId="urn:microsoft.com/office/officeart/2005/8/layout/hierarchy2"/>
    <dgm:cxn modelId="{09277E46-923E-4A48-B403-2E77B659DA91}" srcId="{2C090C5F-850E-4F9A-B110-3698C45AC07A}" destId="{BA6B68EF-0431-48B4-A523-2A062FD453A3}" srcOrd="3" destOrd="0" parTransId="{3E379AF9-4D4A-45FA-950E-B950873E5825}" sibTransId="{F766F6BC-507C-42A1-BDBC-AAF0972BF292}"/>
    <dgm:cxn modelId="{FBEE9404-C8F9-41FF-8072-C61543317604}" type="presOf" srcId="{0D0E2CC9-2707-4EA8-A55A-1D64DAF38169}" destId="{B7CD4842-24DB-4A26-95E6-AC0EB283B199}" srcOrd="0" destOrd="0" presId="urn:microsoft.com/office/officeart/2005/8/layout/hierarchy2"/>
    <dgm:cxn modelId="{53C87534-D9B7-4A38-8E75-FD92C16570C9}" srcId="{0D0E2CC9-2707-4EA8-A55A-1D64DAF38169}" destId="{2C090C5F-850E-4F9A-B110-3698C45AC07A}" srcOrd="0" destOrd="0" parTransId="{8C1BE9CA-8AA2-4E83-97CB-55C749CBE8ED}" sibTransId="{E033B34E-A2A0-414D-A8BA-2946618A8784}"/>
    <dgm:cxn modelId="{75E74AF4-C3BA-48AF-B48D-6B0053FAAAE0}" type="presOf" srcId="{1114931B-FE13-4CAF-90DB-3B267DF0B017}" destId="{C9602A55-7749-47DB-9A5C-36C79E8064D7}" srcOrd="0" destOrd="0" presId="urn:microsoft.com/office/officeart/2005/8/layout/hierarchy2"/>
    <dgm:cxn modelId="{9CF80DCB-ABD7-4158-8B38-1BF4759ED6E3}" type="presOf" srcId="{3E379AF9-4D4A-45FA-950E-B950873E5825}" destId="{876C749A-CFBF-4395-AFFC-B9690A6C0AD3}" srcOrd="0" destOrd="0" presId="urn:microsoft.com/office/officeart/2005/8/layout/hierarchy2"/>
    <dgm:cxn modelId="{8804C8BB-7106-4E9A-91A0-4BC0FA87F9BB}" srcId="{2C090C5F-850E-4F9A-B110-3698C45AC07A}" destId="{92F5C9A6-A1BC-446E-931D-0FC161182622}" srcOrd="1" destOrd="0" parTransId="{7869BE29-1153-4237-935B-2E39BC560BEF}" sibTransId="{AD4EA9D5-2A4C-4401-850D-0A99811B5A11}"/>
    <dgm:cxn modelId="{B7E1AE70-EEF6-4808-850E-D0C7CC8A92C5}" type="presOf" srcId="{3E379AF9-4D4A-45FA-950E-B950873E5825}" destId="{80564FCE-B983-4EFE-BA92-0B1BEFF1CC5B}" srcOrd="1" destOrd="0" presId="urn:microsoft.com/office/officeart/2005/8/layout/hierarchy2"/>
    <dgm:cxn modelId="{C510744A-B547-46C3-AE1B-936DB2C834B2}" type="presOf" srcId="{5C577AE1-ED7F-4360-8478-F61FABEC5B7D}" destId="{5866E550-6210-4EFA-ABA3-74E8E2E11928}" srcOrd="0" destOrd="0" presId="urn:microsoft.com/office/officeart/2005/8/layout/hierarchy2"/>
    <dgm:cxn modelId="{65035182-8E6B-4E21-A915-293A8F8EBC8C}" type="presOf" srcId="{72FE27EE-1931-4D27-B4E9-32CB0EF70DAA}" destId="{9AB53EE6-1B49-4026-8F1E-06896E286EA9}" srcOrd="1" destOrd="0" presId="urn:microsoft.com/office/officeart/2005/8/layout/hierarchy2"/>
    <dgm:cxn modelId="{F9D233BE-3465-484F-A647-85731C484883}" srcId="{2C090C5F-850E-4F9A-B110-3698C45AC07A}" destId="{1114931B-FE13-4CAF-90DB-3B267DF0B017}" srcOrd="0" destOrd="0" parTransId="{DD1C86FD-6D03-4432-947A-BDDFD6DFD2A1}" sibTransId="{4457D26F-DCD1-46E6-A821-6053B7C23F12}"/>
    <dgm:cxn modelId="{5EB6CBB5-54FA-45FD-A5CD-2C124848CB6C}" type="presParOf" srcId="{B7CD4842-24DB-4A26-95E6-AC0EB283B199}" destId="{A9524CD6-F284-4408-9D43-9239E12DA367}" srcOrd="0" destOrd="0" presId="urn:microsoft.com/office/officeart/2005/8/layout/hierarchy2"/>
    <dgm:cxn modelId="{FFBFAA4B-A9A1-4A7C-BD8B-7996A4FB6A27}" type="presParOf" srcId="{A9524CD6-F284-4408-9D43-9239E12DA367}" destId="{8B799387-B6FF-40E7-B156-61DD8CA1413F}" srcOrd="0" destOrd="0" presId="urn:microsoft.com/office/officeart/2005/8/layout/hierarchy2"/>
    <dgm:cxn modelId="{57D45B72-C1B8-42A1-9C81-B292BFDC8061}" type="presParOf" srcId="{A9524CD6-F284-4408-9D43-9239E12DA367}" destId="{DC64D015-B828-415E-B612-239D6A531F29}" srcOrd="1" destOrd="0" presId="urn:microsoft.com/office/officeart/2005/8/layout/hierarchy2"/>
    <dgm:cxn modelId="{F981283A-6A40-4958-A83B-4ED082B53FF6}" type="presParOf" srcId="{DC64D015-B828-415E-B612-239D6A531F29}" destId="{B0DAFC19-B5D0-4633-A9BE-EDD17F5A97D3}" srcOrd="0" destOrd="0" presId="urn:microsoft.com/office/officeart/2005/8/layout/hierarchy2"/>
    <dgm:cxn modelId="{442F2760-00C8-4073-AE3C-A1946AC4D88D}" type="presParOf" srcId="{B0DAFC19-B5D0-4633-A9BE-EDD17F5A97D3}" destId="{BDABE256-0635-470C-984A-836DE0C11AE0}" srcOrd="0" destOrd="0" presId="urn:microsoft.com/office/officeart/2005/8/layout/hierarchy2"/>
    <dgm:cxn modelId="{F62C89EE-7238-4981-8FC8-5B5B06FD8FE0}" type="presParOf" srcId="{DC64D015-B828-415E-B612-239D6A531F29}" destId="{41D07DFD-C7D5-4FF1-8531-5E1688A39DA8}" srcOrd="1" destOrd="0" presId="urn:microsoft.com/office/officeart/2005/8/layout/hierarchy2"/>
    <dgm:cxn modelId="{F6331CA4-3DA1-4C75-8AE3-2EF2CE62E8F9}" type="presParOf" srcId="{41D07DFD-C7D5-4FF1-8531-5E1688A39DA8}" destId="{C9602A55-7749-47DB-9A5C-36C79E8064D7}" srcOrd="0" destOrd="0" presId="urn:microsoft.com/office/officeart/2005/8/layout/hierarchy2"/>
    <dgm:cxn modelId="{F644165C-2DBD-4906-82F5-20FF23CF07B0}" type="presParOf" srcId="{41D07DFD-C7D5-4FF1-8531-5E1688A39DA8}" destId="{717EE8DB-8924-4855-ADEA-3B5B5408F7EF}" srcOrd="1" destOrd="0" presId="urn:microsoft.com/office/officeart/2005/8/layout/hierarchy2"/>
    <dgm:cxn modelId="{91EBD3E7-3EC4-466A-9F49-B3DC2D12C091}" type="presParOf" srcId="{DC64D015-B828-415E-B612-239D6A531F29}" destId="{ED0B74C3-5005-4AD7-9BB6-79089500ADC0}" srcOrd="2" destOrd="0" presId="urn:microsoft.com/office/officeart/2005/8/layout/hierarchy2"/>
    <dgm:cxn modelId="{7E224331-C994-45E0-BEE6-A04A12D15CD5}" type="presParOf" srcId="{ED0B74C3-5005-4AD7-9BB6-79089500ADC0}" destId="{390DC523-91C5-4F0D-84F8-1BAF7F04BD36}" srcOrd="0" destOrd="0" presId="urn:microsoft.com/office/officeart/2005/8/layout/hierarchy2"/>
    <dgm:cxn modelId="{D869B6FF-52DE-4C71-A2F3-86C3B713B6A5}" type="presParOf" srcId="{DC64D015-B828-415E-B612-239D6A531F29}" destId="{FE1DE5D3-E276-438A-BDE7-786AE7FCB2EF}" srcOrd="3" destOrd="0" presId="urn:microsoft.com/office/officeart/2005/8/layout/hierarchy2"/>
    <dgm:cxn modelId="{61270B4F-F656-446D-BD5F-EED658BF017C}" type="presParOf" srcId="{FE1DE5D3-E276-438A-BDE7-786AE7FCB2EF}" destId="{D23F143F-8A85-4266-AB5C-CAAE0D59AD65}" srcOrd="0" destOrd="0" presId="urn:microsoft.com/office/officeart/2005/8/layout/hierarchy2"/>
    <dgm:cxn modelId="{E71FCD90-7B27-4B65-B926-7B262DA9CBC4}" type="presParOf" srcId="{FE1DE5D3-E276-438A-BDE7-786AE7FCB2EF}" destId="{6D8BAFB3-EDFD-4E53-A4F7-CBA80A8EE66E}" srcOrd="1" destOrd="0" presId="urn:microsoft.com/office/officeart/2005/8/layout/hierarchy2"/>
    <dgm:cxn modelId="{CDECF71D-253B-4680-B539-3C9EADCEB5FF}" type="presParOf" srcId="{DC64D015-B828-415E-B612-239D6A531F29}" destId="{A443D24D-37A6-4810-91CA-A8F9A35B6CBB}" srcOrd="4" destOrd="0" presId="urn:microsoft.com/office/officeart/2005/8/layout/hierarchy2"/>
    <dgm:cxn modelId="{D82ED9D3-6FE9-454D-8BA4-DEE348446A73}" type="presParOf" srcId="{A443D24D-37A6-4810-91CA-A8F9A35B6CBB}" destId="{D47B509B-DAB6-420A-B61D-94F0889C9F42}" srcOrd="0" destOrd="0" presId="urn:microsoft.com/office/officeart/2005/8/layout/hierarchy2"/>
    <dgm:cxn modelId="{F2707F36-FADA-459D-B2AC-AE280366DDF3}" type="presParOf" srcId="{DC64D015-B828-415E-B612-239D6A531F29}" destId="{FFCA1F7F-9078-4C67-8714-59997A95B3A2}" srcOrd="5" destOrd="0" presId="urn:microsoft.com/office/officeart/2005/8/layout/hierarchy2"/>
    <dgm:cxn modelId="{08F6D4BF-D989-46DC-9540-141F1B463B53}" type="presParOf" srcId="{FFCA1F7F-9078-4C67-8714-59997A95B3A2}" destId="{3E18A26B-C677-489F-A1CF-9762D0FE210E}" srcOrd="0" destOrd="0" presId="urn:microsoft.com/office/officeart/2005/8/layout/hierarchy2"/>
    <dgm:cxn modelId="{A29F4EE0-D1EA-4E93-BFE0-D37E15E86D92}" type="presParOf" srcId="{FFCA1F7F-9078-4C67-8714-59997A95B3A2}" destId="{864F8FF0-88A7-4C71-A88F-56886B144170}" srcOrd="1" destOrd="0" presId="urn:microsoft.com/office/officeart/2005/8/layout/hierarchy2"/>
    <dgm:cxn modelId="{F35FE6D3-717A-483D-B8ED-5C0475864FD4}" type="presParOf" srcId="{864F8FF0-88A7-4C71-A88F-56886B144170}" destId="{FD100B07-C07B-4146-BDE0-42EBFA4A7E34}" srcOrd="0" destOrd="0" presId="urn:microsoft.com/office/officeart/2005/8/layout/hierarchy2"/>
    <dgm:cxn modelId="{510C7037-ABE6-46B5-8055-32B12698A4B3}" type="presParOf" srcId="{FD100B07-C07B-4146-BDE0-42EBFA4A7E34}" destId="{9AB53EE6-1B49-4026-8F1E-06896E286EA9}" srcOrd="0" destOrd="0" presId="urn:microsoft.com/office/officeart/2005/8/layout/hierarchy2"/>
    <dgm:cxn modelId="{04199E96-DACF-485A-A267-51BF395F7605}" type="presParOf" srcId="{864F8FF0-88A7-4C71-A88F-56886B144170}" destId="{D9FA2BED-8329-453B-AFDF-FBE9090E516A}" srcOrd="1" destOrd="0" presId="urn:microsoft.com/office/officeart/2005/8/layout/hierarchy2"/>
    <dgm:cxn modelId="{3BD78AE3-1B59-4253-B054-C1502945FC37}" type="presParOf" srcId="{D9FA2BED-8329-453B-AFDF-FBE9090E516A}" destId="{5866E550-6210-4EFA-ABA3-74E8E2E11928}" srcOrd="0" destOrd="0" presId="urn:microsoft.com/office/officeart/2005/8/layout/hierarchy2"/>
    <dgm:cxn modelId="{192C2D72-94B1-4411-B8E1-D5065BBA84BB}" type="presParOf" srcId="{D9FA2BED-8329-453B-AFDF-FBE9090E516A}" destId="{2122E3AF-3E3E-4602-89FD-8EBDEE10B066}" srcOrd="1" destOrd="0" presId="urn:microsoft.com/office/officeart/2005/8/layout/hierarchy2"/>
    <dgm:cxn modelId="{AA750F72-9BAD-4D82-8832-465C38DC25ED}" type="presParOf" srcId="{DC64D015-B828-415E-B612-239D6A531F29}" destId="{876C749A-CFBF-4395-AFFC-B9690A6C0AD3}" srcOrd="6" destOrd="0" presId="urn:microsoft.com/office/officeart/2005/8/layout/hierarchy2"/>
    <dgm:cxn modelId="{CD9EEA3E-0471-4F65-B763-953D45201799}" type="presParOf" srcId="{876C749A-CFBF-4395-AFFC-B9690A6C0AD3}" destId="{80564FCE-B983-4EFE-BA92-0B1BEFF1CC5B}" srcOrd="0" destOrd="0" presId="urn:microsoft.com/office/officeart/2005/8/layout/hierarchy2"/>
    <dgm:cxn modelId="{2BB66ED2-278B-4D8E-A3DA-63D0EFA07D2E}" type="presParOf" srcId="{DC64D015-B828-415E-B612-239D6A531F29}" destId="{AF00F2A0-559B-4573-B571-7C5EA14F9985}" srcOrd="7" destOrd="0" presId="urn:microsoft.com/office/officeart/2005/8/layout/hierarchy2"/>
    <dgm:cxn modelId="{2C643121-E8B6-488B-858A-E5E4E09F88DA}" type="presParOf" srcId="{AF00F2A0-559B-4573-B571-7C5EA14F9985}" destId="{E842630E-E5E3-4E41-8BA8-70E422E1ECC3}" srcOrd="0" destOrd="0" presId="urn:microsoft.com/office/officeart/2005/8/layout/hierarchy2"/>
    <dgm:cxn modelId="{F04B1751-6C76-483D-9CDE-2F19969A628A}" type="presParOf" srcId="{AF00F2A0-559B-4573-B571-7C5EA14F9985}" destId="{6621B720-C805-4EB3-9472-B17200610B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EA495-1C24-4EDE-A3B1-E540A5DDA463}" type="doc">
      <dgm:prSet loTypeId="urn:microsoft.com/office/officeart/2005/8/layout/hierarchy2" loCatId="hierarchy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5A5C217-0458-4658-9414-0F46A4BAE171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4E7FBA1F-68AE-4C36-9B25-03F7D4F2C5EB}" type="parTrans" cxnId="{3F815A59-EE86-4BBF-93EB-15EB32606F05}">
      <dgm:prSet/>
      <dgm:spPr/>
      <dgm:t>
        <a:bodyPr/>
        <a:lstStyle/>
        <a:p>
          <a:endParaRPr lang="en-US"/>
        </a:p>
      </dgm:t>
    </dgm:pt>
    <dgm:pt modelId="{7020D259-9112-4886-B2CC-B5846F751206}" type="sibTrans" cxnId="{3F815A59-EE86-4BBF-93EB-15EB32606F05}">
      <dgm:prSet/>
      <dgm:spPr/>
      <dgm:t>
        <a:bodyPr/>
        <a:lstStyle/>
        <a:p>
          <a:endParaRPr lang="en-US"/>
        </a:p>
      </dgm:t>
    </dgm:pt>
    <dgm:pt modelId="{DFF28EE4-2B33-43B6-92EE-76E91EBE9D59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BufferedWriter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2ECA40F8-1DB8-444D-90EF-3F2175153582}" type="parTrans" cxnId="{306DC734-4C02-433B-8C8B-4A03E0B9F736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916D595-9840-478B-AF20-BFD7A026E24C}" type="sibTrans" cxnId="{306DC734-4C02-433B-8C8B-4A03E0B9F736}">
      <dgm:prSet/>
      <dgm:spPr/>
      <dgm:t>
        <a:bodyPr/>
        <a:lstStyle/>
        <a:p>
          <a:endParaRPr lang="en-US"/>
        </a:p>
      </dgm:t>
    </dgm:pt>
    <dgm:pt modelId="{8F0B784D-771A-4ABE-960E-8798BBEEDB47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CharArrayWriter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65AFC63-D2E7-4B25-AC46-F6E6569B9747}" type="parTrans" cxnId="{FDFA41A3-8731-487B-B75B-83D95BEE965E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9C651DE-EC61-496D-990D-1C530D711206}" type="sibTrans" cxnId="{FDFA41A3-8731-487B-B75B-83D95BEE965E}">
      <dgm:prSet/>
      <dgm:spPr/>
      <dgm:t>
        <a:bodyPr/>
        <a:lstStyle/>
        <a:p>
          <a:endParaRPr lang="en-US"/>
        </a:p>
      </dgm:t>
    </dgm:pt>
    <dgm:pt modelId="{15349CD7-CCE4-411C-B08E-E15B4530D2E6}">
      <dgm:prSet phldrT="[Text]" custT="1"/>
      <dgm:spPr/>
      <dgm:t>
        <a:bodyPr/>
        <a:lstStyle/>
        <a:p>
          <a:r>
            <a:rPr lang="en-US" sz="1500" dirty="0" smtClean="0">
              <a:latin typeface="Arial" pitchFamily="34" charset="0"/>
              <a:cs typeface="Arial" pitchFamily="34" charset="0"/>
            </a:rPr>
            <a:t>FileWriter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BA806224-BD00-4929-969E-9A6DB4CF3B80}" type="parTrans" cxnId="{149C12C7-F49B-4A2A-8BB0-40DA04C938EB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D09C6B6-E1A3-49B1-9A06-81C115FD6DD0}" type="sibTrans" cxnId="{149C12C7-F49B-4A2A-8BB0-40DA04C938EB}">
      <dgm:prSet/>
      <dgm:spPr/>
      <dgm:t>
        <a:bodyPr/>
        <a:lstStyle/>
        <a:p>
          <a:endParaRPr lang="en-US"/>
        </a:p>
      </dgm:t>
    </dgm:pt>
    <dgm:pt modelId="{32232E35-0900-417F-8103-299FCDEFD008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OutStreamWriter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D58C9CA8-FFEC-46FB-9396-3B97C8DCE358}" type="parTrans" cxnId="{EAD1AC22-23CC-40CB-AE29-770DABA1105A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3153AA1-080B-4241-BC26-4DF766D0C9EA}" type="sibTrans" cxnId="{EAD1AC22-23CC-40CB-AE29-770DABA1105A}">
      <dgm:prSet/>
      <dgm:spPr/>
      <dgm:t>
        <a:bodyPr/>
        <a:lstStyle/>
        <a:p>
          <a:endParaRPr lang="en-US"/>
        </a:p>
      </dgm:t>
    </dgm:pt>
    <dgm:pt modelId="{516E3F5E-1115-4E69-A0D9-168865EEAA13}">
      <dgm:prSet phldrT="[Text]" custT="1"/>
      <dgm:spPr/>
      <dgm:t>
        <a:bodyPr/>
        <a:lstStyle/>
        <a:p>
          <a:r>
            <a:rPr lang="en-US" sz="1500" smtClean="0">
              <a:latin typeface="Arial" pitchFamily="34" charset="0"/>
              <a:cs typeface="Arial" pitchFamily="34" charset="0"/>
            </a:rPr>
            <a:t>StringWriter</a:t>
          </a:r>
          <a:endParaRPr lang="en-US" sz="1500" dirty="0">
            <a:latin typeface="Arial" pitchFamily="34" charset="0"/>
            <a:cs typeface="Arial" pitchFamily="34" charset="0"/>
          </a:endParaRPr>
        </a:p>
      </dgm:t>
    </dgm:pt>
    <dgm:pt modelId="{22961BF3-F1DE-4894-AECD-39FE341463B8}" type="parTrans" cxnId="{1E957FA3-C259-4183-BA92-CB91A213CEFC}">
      <dgm:prSet custT="1"/>
      <dgm:spPr/>
      <dgm:t>
        <a:bodyPr/>
        <a:lstStyle/>
        <a:p>
          <a:endParaRPr lang="en-US" sz="15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47546E-FC88-4D6D-A1BF-57648F3E37BE}" type="sibTrans" cxnId="{1E957FA3-C259-4183-BA92-CB91A213CEFC}">
      <dgm:prSet/>
      <dgm:spPr/>
      <dgm:t>
        <a:bodyPr/>
        <a:lstStyle/>
        <a:p>
          <a:endParaRPr lang="en-US"/>
        </a:p>
      </dgm:t>
    </dgm:pt>
    <dgm:pt modelId="{80C69454-B406-4295-B84A-568B7482350E}" type="pres">
      <dgm:prSet presAssocID="{F63EA495-1C24-4EDE-A3B1-E540A5DDA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BE7AA-D051-4223-8D7F-80B3C15DD445}" type="pres">
      <dgm:prSet presAssocID="{F5A5C217-0458-4658-9414-0F46A4BAE171}" presName="root1" presStyleCnt="0"/>
      <dgm:spPr/>
      <dgm:t>
        <a:bodyPr/>
        <a:lstStyle/>
        <a:p>
          <a:endParaRPr lang="en-US"/>
        </a:p>
      </dgm:t>
    </dgm:pt>
    <dgm:pt modelId="{4D7E9D44-4486-4AD0-BEE6-0E84C1BCEC6B}" type="pres">
      <dgm:prSet presAssocID="{F5A5C217-0458-4658-9414-0F46A4BAE1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5990A-2088-456C-B801-E28909F5E81F}" type="pres">
      <dgm:prSet presAssocID="{F5A5C217-0458-4658-9414-0F46A4BAE171}" presName="level2hierChild" presStyleCnt="0"/>
      <dgm:spPr/>
      <dgm:t>
        <a:bodyPr/>
        <a:lstStyle/>
        <a:p>
          <a:endParaRPr lang="en-US"/>
        </a:p>
      </dgm:t>
    </dgm:pt>
    <dgm:pt modelId="{C6979AC2-07B3-4972-9B61-AA374E1BFB6E}" type="pres">
      <dgm:prSet presAssocID="{2ECA40F8-1DB8-444D-90EF-3F217515358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24AA95D-5623-41C3-9BF6-A5A03428B312}" type="pres">
      <dgm:prSet presAssocID="{2ECA40F8-1DB8-444D-90EF-3F217515358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B7AB377-49DA-48E9-AA11-8F985CD58038}" type="pres">
      <dgm:prSet presAssocID="{DFF28EE4-2B33-43B6-92EE-76E91EBE9D59}" presName="root2" presStyleCnt="0"/>
      <dgm:spPr/>
      <dgm:t>
        <a:bodyPr/>
        <a:lstStyle/>
        <a:p>
          <a:endParaRPr lang="en-US"/>
        </a:p>
      </dgm:t>
    </dgm:pt>
    <dgm:pt modelId="{341A30C9-C95E-41A0-8316-C4D21167B193}" type="pres">
      <dgm:prSet presAssocID="{DFF28EE4-2B33-43B6-92EE-76E91EBE9D5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12368-BCA1-45DB-B2B2-E9A2B39DF0B1}" type="pres">
      <dgm:prSet presAssocID="{DFF28EE4-2B33-43B6-92EE-76E91EBE9D59}" presName="level3hierChild" presStyleCnt="0"/>
      <dgm:spPr/>
      <dgm:t>
        <a:bodyPr/>
        <a:lstStyle/>
        <a:p>
          <a:endParaRPr lang="en-US"/>
        </a:p>
      </dgm:t>
    </dgm:pt>
    <dgm:pt modelId="{F5191128-9E69-4031-AA79-D5A2BC53911D}" type="pres">
      <dgm:prSet presAssocID="{D65AFC63-D2E7-4B25-AC46-F6E6569B974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83D5157-D028-463C-8203-8FF6C801ABC4}" type="pres">
      <dgm:prSet presAssocID="{D65AFC63-D2E7-4B25-AC46-F6E6569B974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A29B0B2-0206-4687-90E6-A338959493FC}" type="pres">
      <dgm:prSet presAssocID="{8F0B784D-771A-4ABE-960E-8798BBEEDB47}" presName="root2" presStyleCnt="0"/>
      <dgm:spPr/>
      <dgm:t>
        <a:bodyPr/>
        <a:lstStyle/>
        <a:p>
          <a:endParaRPr lang="en-US"/>
        </a:p>
      </dgm:t>
    </dgm:pt>
    <dgm:pt modelId="{EB33024A-B8DB-4DAD-8A80-3218BF5A60DB}" type="pres">
      <dgm:prSet presAssocID="{8F0B784D-771A-4ABE-960E-8798BBEEDB4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D5F162-DC08-4AC1-AAF4-083506B832EA}" type="pres">
      <dgm:prSet presAssocID="{8F0B784D-771A-4ABE-960E-8798BBEEDB47}" presName="level3hierChild" presStyleCnt="0"/>
      <dgm:spPr/>
      <dgm:t>
        <a:bodyPr/>
        <a:lstStyle/>
        <a:p>
          <a:endParaRPr lang="en-US"/>
        </a:p>
      </dgm:t>
    </dgm:pt>
    <dgm:pt modelId="{83F18FA9-ADA5-4707-8BC0-97E8FF5259F6}" type="pres">
      <dgm:prSet presAssocID="{D58C9CA8-FFEC-46FB-9396-3B97C8DCE35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96848774-C2C4-49ED-BDFE-5457DBE9529B}" type="pres">
      <dgm:prSet presAssocID="{D58C9CA8-FFEC-46FB-9396-3B97C8DCE35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F5ABD78-FFA0-4946-9BED-21A65E4CDC96}" type="pres">
      <dgm:prSet presAssocID="{32232E35-0900-417F-8103-299FCDEFD008}" presName="root2" presStyleCnt="0"/>
      <dgm:spPr/>
      <dgm:t>
        <a:bodyPr/>
        <a:lstStyle/>
        <a:p>
          <a:endParaRPr lang="en-US"/>
        </a:p>
      </dgm:t>
    </dgm:pt>
    <dgm:pt modelId="{3DDC5568-6442-49CF-9B05-1DBED31A1A25}" type="pres">
      <dgm:prSet presAssocID="{32232E35-0900-417F-8103-299FCDEFD00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8218D-BE35-4C3A-905D-1B4FC5E29472}" type="pres">
      <dgm:prSet presAssocID="{32232E35-0900-417F-8103-299FCDEFD008}" presName="level3hierChild" presStyleCnt="0"/>
      <dgm:spPr/>
      <dgm:t>
        <a:bodyPr/>
        <a:lstStyle/>
        <a:p>
          <a:endParaRPr lang="en-US"/>
        </a:p>
      </dgm:t>
    </dgm:pt>
    <dgm:pt modelId="{A3630698-0797-4290-B55E-90C371BFEC15}" type="pres">
      <dgm:prSet presAssocID="{BA806224-BD00-4929-969E-9A6DB4CF3B80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91DF73E8-2E2E-4DE9-AA91-6371208E502E}" type="pres">
      <dgm:prSet presAssocID="{BA806224-BD00-4929-969E-9A6DB4CF3B8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B979C64-B978-49A1-AD6A-D9D9EBE4CCEE}" type="pres">
      <dgm:prSet presAssocID="{15349CD7-CCE4-411C-B08E-E15B4530D2E6}" presName="root2" presStyleCnt="0"/>
      <dgm:spPr/>
      <dgm:t>
        <a:bodyPr/>
        <a:lstStyle/>
        <a:p>
          <a:endParaRPr lang="en-US"/>
        </a:p>
      </dgm:t>
    </dgm:pt>
    <dgm:pt modelId="{B2751EB2-5DBC-4F19-842A-1D648307A9FC}" type="pres">
      <dgm:prSet presAssocID="{15349CD7-CCE4-411C-B08E-E15B4530D2E6}" presName="LevelTwoTextNode" presStyleLbl="node3" presStyleIdx="0" presStyleCnt="1" custLinFactY="-815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86FFD-D79B-48FF-85B5-C13B721BF8C3}" type="pres">
      <dgm:prSet presAssocID="{15349CD7-CCE4-411C-B08E-E15B4530D2E6}" presName="level3hierChild" presStyleCnt="0"/>
      <dgm:spPr/>
      <dgm:t>
        <a:bodyPr/>
        <a:lstStyle/>
        <a:p>
          <a:endParaRPr lang="en-US"/>
        </a:p>
      </dgm:t>
    </dgm:pt>
    <dgm:pt modelId="{7A5078F9-B1DF-4A1F-BBDC-AFA14DCB1E73}" type="pres">
      <dgm:prSet presAssocID="{22961BF3-F1DE-4894-AECD-39FE341463B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B7DBBDE-E5C9-448B-82E6-6197EF1D02E8}" type="pres">
      <dgm:prSet presAssocID="{22961BF3-F1DE-4894-AECD-39FE341463B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6B179FB-675C-4F72-81F8-822A86ECE864}" type="pres">
      <dgm:prSet presAssocID="{516E3F5E-1115-4E69-A0D9-168865EEAA13}" presName="root2" presStyleCnt="0"/>
      <dgm:spPr/>
      <dgm:t>
        <a:bodyPr/>
        <a:lstStyle/>
        <a:p>
          <a:endParaRPr lang="en-US"/>
        </a:p>
      </dgm:t>
    </dgm:pt>
    <dgm:pt modelId="{0DAD1113-A28B-42E4-87FB-5EAFFA332203}" type="pres">
      <dgm:prSet presAssocID="{516E3F5E-1115-4E69-A0D9-168865EEAA1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11EE9-D5D9-425C-BAB4-15488187807B}" type="pres">
      <dgm:prSet presAssocID="{516E3F5E-1115-4E69-A0D9-168865EEAA13}" presName="level3hierChild" presStyleCnt="0"/>
      <dgm:spPr/>
      <dgm:t>
        <a:bodyPr/>
        <a:lstStyle/>
        <a:p>
          <a:endParaRPr lang="en-US"/>
        </a:p>
      </dgm:t>
    </dgm:pt>
  </dgm:ptLst>
  <dgm:cxnLst>
    <dgm:cxn modelId="{8579B93F-B11E-485F-91B2-26B73D63CF6F}" type="presOf" srcId="{F63EA495-1C24-4EDE-A3B1-E540A5DDA463}" destId="{80C69454-B406-4295-B84A-568B7482350E}" srcOrd="0" destOrd="0" presId="urn:microsoft.com/office/officeart/2005/8/layout/hierarchy2"/>
    <dgm:cxn modelId="{E2E1CEE3-4FEF-4CF6-8900-85FCB0FF4B62}" type="presOf" srcId="{32232E35-0900-417F-8103-299FCDEFD008}" destId="{3DDC5568-6442-49CF-9B05-1DBED31A1A25}" srcOrd="0" destOrd="0" presId="urn:microsoft.com/office/officeart/2005/8/layout/hierarchy2"/>
    <dgm:cxn modelId="{FE9F7DBA-DBE5-4245-A658-CF86C174F16E}" type="presOf" srcId="{D58C9CA8-FFEC-46FB-9396-3B97C8DCE358}" destId="{96848774-C2C4-49ED-BDFE-5457DBE9529B}" srcOrd="1" destOrd="0" presId="urn:microsoft.com/office/officeart/2005/8/layout/hierarchy2"/>
    <dgm:cxn modelId="{9393C0C3-FD05-40EE-8D21-9A885C563DC5}" type="presOf" srcId="{DFF28EE4-2B33-43B6-92EE-76E91EBE9D59}" destId="{341A30C9-C95E-41A0-8316-C4D21167B193}" srcOrd="0" destOrd="0" presId="urn:microsoft.com/office/officeart/2005/8/layout/hierarchy2"/>
    <dgm:cxn modelId="{7606D978-F66D-4237-B24A-13F4AC49DA0B}" type="presOf" srcId="{22961BF3-F1DE-4894-AECD-39FE341463B8}" destId="{7A5078F9-B1DF-4A1F-BBDC-AFA14DCB1E73}" srcOrd="0" destOrd="0" presId="urn:microsoft.com/office/officeart/2005/8/layout/hierarchy2"/>
    <dgm:cxn modelId="{4BD52CE3-CA9D-42C9-B17B-E1D24C98B610}" type="presOf" srcId="{F5A5C217-0458-4658-9414-0F46A4BAE171}" destId="{4D7E9D44-4486-4AD0-BEE6-0E84C1BCEC6B}" srcOrd="0" destOrd="0" presId="urn:microsoft.com/office/officeart/2005/8/layout/hierarchy2"/>
    <dgm:cxn modelId="{B1C552E9-D630-4076-B967-8D3E361BE035}" type="presOf" srcId="{516E3F5E-1115-4E69-A0D9-168865EEAA13}" destId="{0DAD1113-A28B-42E4-87FB-5EAFFA332203}" srcOrd="0" destOrd="0" presId="urn:microsoft.com/office/officeart/2005/8/layout/hierarchy2"/>
    <dgm:cxn modelId="{F4A74491-4128-4C37-93AD-90BB20A2CB1E}" type="presOf" srcId="{D65AFC63-D2E7-4B25-AC46-F6E6569B9747}" destId="{C83D5157-D028-463C-8203-8FF6C801ABC4}" srcOrd="1" destOrd="0" presId="urn:microsoft.com/office/officeart/2005/8/layout/hierarchy2"/>
    <dgm:cxn modelId="{079893EE-2194-4204-918F-56350A452D05}" type="presOf" srcId="{2ECA40F8-1DB8-444D-90EF-3F2175153582}" destId="{C6979AC2-07B3-4972-9B61-AA374E1BFB6E}" srcOrd="0" destOrd="0" presId="urn:microsoft.com/office/officeart/2005/8/layout/hierarchy2"/>
    <dgm:cxn modelId="{888BFC40-1709-4AA7-9EA1-E8EF9AD9367B}" type="presOf" srcId="{8F0B784D-771A-4ABE-960E-8798BBEEDB47}" destId="{EB33024A-B8DB-4DAD-8A80-3218BF5A60DB}" srcOrd="0" destOrd="0" presId="urn:microsoft.com/office/officeart/2005/8/layout/hierarchy2"/>
    <dgm:cxn modelId="{EAD1AC22-23CC-40CB-AE29-770DABA1105A}" srcId="{F5A5C217-0458-4658-9414-0F46A4BAE171}" destId="{32232E35-0900-417F-8103-299FCDEFD008}" srcOrd="2" destOrd="0" parTransId="{D58C9CA8-FFEC-46FB-9396-3B97C8DCE358}" sibTransId="{33153AA1-080B-4241-BC26-4DF766D0C9EA}"/>
    <dgm:cxn modelId="{159F4B6F-C5FF-4137-9E33-87E4C91BA8CE}" type="presOf" srcId="{15349CD7-CCE4-411C-B08E-E15B4530D2E6}" destId="{B2751EB2-5DBC-4F19-842A-1D648307A9FC}" srcOrd="0" destOrd="0" presId="urn:microsoft.com/office/officeart/2005/8/layout/hierarchy2"/>
    <dgm:cxn modelId="{C440735D-2952-4E48-B2F9-18F8D2D18844}" type="presOf" srcId="{D65AFC63-D2E7-4B25-AC46-F6E6569B9747}" destId="{F5191128-9E69-4031-AA79-D5A2BC53911D}" srcOrd="0" destOrd="0" presId="urn:microsoft.com/office/officeart/2005/8/layout/hierarchy2"/>
    <dgm:cxn modelId="{29F2E9A3-80E0-4D6A-A3EB-9FBE68215FD1}" type="presOf" srcId="{22961BF3-F1DE-4894-AECD-39FE341463B8}" destId="{AB7DBBDE-E5C9-448B-82E6-6197EF1D02E8}" srcOrd="1" destOrd="0" presId="urn:microsoft.com/office/officeart/2005/8/layout/hierarchy2"/>
    <dgm:cxn modelId="{1E957FA3-C259-4183-BA92-CB91A213CEFC}" srcId="{F5A5C217-0458-4658-9414-0F46A4BAE171}" destId="{516E3F5E-1115-4E69-A0D9-168865EEAA13}" srcOrd="3" destOrd="0" parTransId="{22961BF3-F1DE-4894-AECD-39FE341463B8}" sibTransId="{E947546E-FC88-4D6D-A1BF-57648F3E37BE}"/>
    <dgm:cxn modelId="{FDFA41A3-8731-487B-B75B-83D95BEE965E}" srcId="{F5A5C217-0458-4658-9414-0F46A4BAE171}" destId="{8F0B784D-771A-4ABE-960E-8798BBEEDB47}" srcOrd="1" destOrd="0" parTransId="{D65AFC63-D2E7-4B25-AC46-F6E6569B9747}" sibTransId="{49C651DE-EC61-496D-990D-1C530D711206}"/>
    <dgm:cxn modelId="{306DC734-4C02-433B-8C8B-4A03E0B9F736}" srcId="{F5A5C217-0458-4658-9414-0F46A4BAE171}" destId="{DFF28EE4-2B33-43B6-92EE-76E91EBE9D59}" srcOrd="0" destOrd="0" parTransId="{2ECA40F8-1DB8-444D-90EF-3F2175153582}" sibTransId="{D916D595-9840-478B-AF20-BFD7A026E24C}"/>
    <dgm:cxn modelId="{F91F1C90-4223-4C32-8094-B8E3B7C8C289}" type="presOf" srcId="{2ECA40F8-1DB8-444D-90EF-3F2175153582}" destId="{424AA95D-5623-41C3-9BF6-A5A03428B312}" srcOrd="1" destOrd="0" presId="urn:microsoft.com/office/officeart/2005/8/layout/hierarchy2"/>
    <dgm:cxn modelId="{856BA013-9D75-427A-AD3C-87EC6AA40742}" type="presOf" srcId="{BA806224-BD00-4929-969E-9A6DB4CF3B80}" destId="{A3630698-0797-4290-B55E-90C371BFEC15}" srcOrd="0" destOrd="0" presId="urn:microsoft.com/office/officeart/2005/8/layout/hierarchy2"/>
    <dgm:cxn modelId="{BFC685B9-605C-44AB-A791-1772FBBCFD91}" type="presOf" srcId="{D58C9CA8-FFEC-46FB-9396-3B97C8DCE358}" destId="{83F18FA9-ADA5-4707-8BC0-97E8FF5259F6}" srcOrd="0" destOrd="0" presId="urn:microsoft.com/office/officeart/2005/8/layout/hierarchy2"/>
    <dgm:cxn modelId="{1E77A469-EBFB-4781-8D20-656C57786568}" type="presOf" srcId="{BA806224-BD00-4929-969E-9A6DB4CF3B80}" destId="{91DF73E8-2E2E-4DE9-AA91-6371208E502E}" srcOrd="1" destOrd="0" presId="urn:microsoft.com/office/officeart/2005/8/layout/hierarchy2"/>
    <dgm:cxn modelId="{3F815A59-EE86-4BBF-93EB-15EB32606F05}" srcId="{F63EA495-1C24-4EDE-A3B1-E540A5DDA463}" destId="{F5A5C217-0458-4658-9414-0F46A4BAE171}" srcOrd="0" destOrd="0" parTransId="{4E7FBA1F-68AE-4C36-9B25-03F7D4F2C5EB}" sibTransId="{7020D259-9112-4886-B2CC-B5846F751206}"/>
    <dgm:cxn modelId="{149C12C7-F49B-4A2A-8BB0-40DA04C938EB}" srcId="{32232E35-0900-417F-8103-299FCDEFD008}" destId="{15349CD7-CCE4-411C-B08E-E15B4530D2E6}" srcOrd="0" destOrd="0" parTransId="{BA806224-BD00-4929-969E-9A6DB4CF3B80}" sibTransId="{8D09C6B6-E1A3-49B1-9A06-81C115FD6DD0}"/>
    <dgm:cxn modelId="{C365CBBF-487C-4B40-9C90-BEC61BD3EFC5}" type="presParOf" srcId="{80C69454-B406-4295-B84A-568B7482350E}" destId="{596BE7AA-D051-4223-8D7F-80B3C15DD445}" srcOrd="0" destOrd="0" presId="urn:microsoft.com/office/officeart/2005/8/layout/hierarchy2"/>
    <dgm:cxn modelId="{A19FF874-73A5-41EA-8AEF-0A5847BA665E}" type="presParOf" srcId="{596BE7AA-D051-4223-8D7F-80B3C15DD445}" destId="{4D7E9D44-4486-4AD0-BEE6-0E84C1BCEC6B}" srcOrd="0" destOrd="0" presId="urn:microsoft.com/office/officeart/2005/8/layout/hierarchy2"/>
    <dgm:cxn modelId="{80BD2AEF-EF25-469A-888F-CACA268ECAF0}" type="presParOf" srcId="{596BE7AA-D051-4223-8D7F-80B3C15DD445}" destId="{D465990A-2088-456C-B801-E28909F5E81F}" srcOrd="1" destOrd="0" presId="urn:microsoft.com/office/officeart/2005/8/layout/hierarchy2"/>
    <dgm:cxn modelId="{596B8306-77D8-449F-90AE-7BD5D4E7404A}" type="presParOf" srcId="{D465990A-2088-456C-B801-E28909F5E81F}" destId="{C6979AC2-07B3-4972-9B61-AA374E1BFB6E}" srcOrd="0" destOrd="0" presId="urn:microsoft.com/office/officeart/2005/8/layout/hierarchy2"/>
    <dgm:cxn modelId="{09EED1EF-78D8-4CE2-AEBD-ED40D9797878}" type="presParOf" srcId="{C6979AC2-07B3-4972-9B61-AA374E1BFB6E}" destId="{424AA95D-5623-41C3-9BF6-A5A03428B312}" srcOrd="0" destOrd="0" presId="urn:microsoft.com/office/officeart/2005/8/layout/hierarchy2"/>
    <dgm:cxn modelId="{7CD7B5B0-BC40-4DC2-A547-B5CDD7324DFB}" type="presParOf" srcId="{D465990A-2088-456C-B801-E28909F5E81F}" destId="{BB7AB377-49DA-48E9-AA11-8F985CD58038}" srcOrd="1" destOrd="0" presId="urn:microsoft.com/office/officeart/2005/8/layout/hierarchy2"/>
    <dgm:cxn modelId="{587AD25A-5B8F-4434-852D-7BF5DAC39DD6}" type="presParOf" srcId="{BB7AB377-49DA-48E9-AA11-8F985CD58038}" destId="{341A30C9-C95E-41A0-8316-C4D21167B193}" srcOrd="0" destOrd="0" presId="urn:microsoft.com/office/officeart/2005/8/layout/hierarchy2"/>
    <dgm:cxn modelId="{9C21249D-99F5-47F0-ABE4-3C2CC2636DE8}" type="presParOf" srcId="{BB7AB377-49DA-48E9-AA11-8F985CD58038}" destId="{93312368-BCA1-45DB-B2B2-E9A2B39DF0B1}" srcOrd="1" destOrd="0" presId="urn:microsoft.com/office/officeart/2005/8/layout/hierarchy2"/>
    <dgm:cxn modelId="{7FF074D0-B6B1-469D-AC11-ECB5D7AD3E97}" type="presParOf" srcId="{D465990A-2088-456C-B801-E28909F5E81F}" destId="{F5191128-9E69-4031-AA79-D5A2BC53911D}" srcOrd="2" destOrd="0" presId="urn:microsoft.com/office/officeart/2005/8/layout/hierarchy2"/>
    <dgm:cxn modelId="{A449B94A-6F9E-4B2B-8B3D-DF538A8D484B}" type="presParOf" srcId="{F5191128-9E69-4031-AA79-D5A2BC53911D}" destId="{C83D5157-D028-463C-8203-8FF6C801ABC4}" srcOrd="0" destOrd="0" presId="urn:microsoft.com/office/officeart/2005/8/layout/hierarchy2"/>
    <dgm:cxn modelId="{0CCD9039-4E3D-487A-805F-41979BAACF40}" type="presParOf" srcId="{D465990A-2088-456C-B801-E28909F5E81F}" destId="{4A29B0B2-0206-4687-90E6-A338959493FC}" srcOrd="3" destOrd="0" presId="urn:microsoft.com/office/officeart/2005/8/layout/hierarchy2"/>
    <dgm:cxn modelId="{06B54333-8BD7-45D8-8E09-AB85BB78F516}" type="presParOf" srcId="{4A29B0B2-0206-4687-90E6-A338959493FC}" destId="{EB33024A-B8DB-4DAD-8A80-3218BF5A60DB}" srcOrd="0" destOrd="0" presId="urn:microsoft.com/office/officeart/2005/8/layout/hierarchy2"/>
    <dgm:cxn modelId="{FEA84B38-CC9C-49F4-86CA-1D7C638D8B66}" type="presParOf" srcId="{4A29B0B2-0206-4687-90E6-A338959493FC}" destId="{8ED5F162-DC08-4AC1-AAF4-083506B832EA}" srcOrd="1" destOrd="0" presId="urn:microsoft.com/office/officeart/2005/8/layout/hierarchy2"/>
    <dgm:cxn modelId="{5DB00022-5A9C-47D4-B2D5-7B58DF1045D6}" type="presParOf" srcId="{D465990A-2088-456C-B801-E28909F5E81F}" destId="{83F18FA9-ADA5-4707-8BC0-97E8FF5259F6}" srcOrd="4" destOrd="0" presId="urn:microsoft.com/office/officeart/2005/8/layout/hierarchy2"/>
    <dgm:cxn modelId="{2A1D05CA-8254-44AA-9802-F05032E70038}" type="presParOf" srcId="{83F18FA9-ADA5-4707-8BC0-97E8FF5259F6}" destId="{96848774-C2C4-49ED-BDFE-5457DBE9529B}" srcOrd="0" destOrd="0" presId="urn:microsoft.com/office/officeart/2005/8/layout/hierarchy2"/>
    <dgm:cxn modelId="{30647588-87B6-4E5B-AF4B-F70EA74A12B2}" type="presParOf" srcId="{D465990A-2088-456C-B801-E28909F5E81F}" destId="{4F5ABD78-FFA0-4946-9BED-21A65E4CDC96}" srcOrd="5" destOrd="0" presId="urn:microsoft.com/office/officeart/2005/8/layout/hierarchy2"/>
    <dgm:cxn modelId="{7757E250-FA87-4C60-9BF2-01C97BE3E9FA}" type="presParOf" srcId="{4F5ABD78-FFA0-4946-9BED-21A65E4CDC96}" destId="{3DDC5568-6442-49CF-9B05-1DBED31A1A25}" srcOrd="0" destOrd="0" presId="urn:microsoft.com/office/officeart/2005/8/layout/hierarchy2"/>
    <dgm:cxn modelId="{CDC8F680-86DD-4FC5-B785-356E2C56122F}" type="presParOf" srcId="{4F5ABD78-FFA0-4946-9BED-21A65E4CDC96}" destId="{90A8218D-BE35-4C3A-905D-1B4FC5E29472}" srcOrd="1" destOrd="0" presId="urn:microsoft.com/office/officeart/2005/8/layout/hierarchy2"/>
    <dgm:cxn modelId="{C4C286C7-23E6-4189-9482-0018CED02D2E}" type="presParOf" srcId="{90A8218D-BE35-4C3A-905D-1B4FC5E29472}" destId="{A3630698-0797-4290-B55E-90C371BFEC15}" srcOrd="0" destOrd="0" presId="urn:microsoft.com/office/officeart/2005/8/layout/hierarchy2"/>
    <dgm:cxn modelId="{9A739F16-8229-4311-B683-F08B4B588D38}" type="presParOf" srcId="{A3630698-0797-4290-B55E-90C371BFEC15}" destId="{91DF73E8-2E2E-4DE9-AA91-6371208E502E}" srcOrd="0" destOrd="0" presId="urn:microsoft.com/office/officeart/2005/8/layout/hierarchy2"/>
    <dgm:cxn modelId="{E40A51F3-29CE-4E99-B60C-DAF6772A2F0B}" type="presParOf" srcId="{90A8218D-BE35-4C3A-905D-1B4FC5E29472}" destId="{BB979C64-B978-49A1-AD6A-D9D9EBE4CCEE}" srcOrd="1" destOrd="0" presId="urn:microsoft.com/office/officeart/2005/8/layout/hierarchy2"/>
    <dgm:cxn modelId="{F114B146-22FC-41B4-97F8-2353E5FBAABE}" type="presParOf" srcId="{BB979C64-B978-49A1-AD6A-D9D9EBE4CCEE}" destId="{B2751EB2-5DBC-4F19-842A-1D648307A9FC}" srcOrd="0" destOrd="0" presId="urn:microsoft.com/office/officeart/2005/8/layout/hierarchy2"/>
    <dgm:cxn modelId="{840B3F78-EBEC-4514-9666-5AAB134AFF9F}" type="presParOf" srcId="{BB979C64-B978-49A1-AD6A-D9D9EBE4CCEE}" destId="{4B286FFD-D79B-48FF-85B5-C13B721BF8C3}" srcOrd="1" destOrd="0" presId="urn:microsoft.com/office/officeart/2005/8/layout/hierarchy2"/>
    <dgm:cxn modelId="{422C87E2-4677-4EC2-9AFC-623063CDCC1F}" type="presParOf" srcId="{D465990A-2088-456C-B801-E28909F5E81F}" destId="{7A5078F9-B1DF-4A1F-BBDC-AFA14DCB1E73}" srcOrd="6" destOrd="0" presId="urn:microsoft.com/office/officeart/2005/8/layout/hierarchy2"/>
    <dgm:cxn modelId="{96AD3745-ED1A-4B71-883C-0EBF2DB97236}" type="presParOf" srcId="{7A5078F9-B1DF-4A1F-BBDC-AFA14DCB1E73}" destId="{AB7DBBDE-E5C9-448B-82E6-6197EF1D02E8}" srcOrd="0" destOrd="0" presId="urn:microsoft.com/office/officeart/2005/8/layout/hierarchy2"/>
    <dgm:cxn modelId="{B17ED4D4-35C4-4E89-8BBB-7F0CCA7EA09E}" type="presParOf" srcId="{D465990A-2088-456C-B801-E28909F5E81F}" destId="{D6B179FB-675C-4F72-81F8-822A86ECE864}" srcOrd="7" destOrd="0" presId="urn:microsoft.com/office/officeart/2005/8/layout/hierarchy2"/>
    <dgm:cxn modelId="{C8EB16EE-43C0-4115-9D04-EE70BC287F15}" type="presParOf" srcId="{D6B179FB-675C-4F72-81F8-822A86ECE864}" destId="{0DAD1113-A28B-42E4-87FB-5EAFFA332203}" srcOrd="0" destOrd="0" presId="urn:microsoft.com/office/officeart/2005/8/layout/hierarchy2"/>
    <dgm:cxn modelId="{9268FC6B-A479-4BC6-A2BF-4967013BE353}" type="presParOf" srcId="{D6B179FB-675C-4F72-81F8-822A86ECE864}" destId="{5E011EE9-D5D9-425C-BAB4-1548818780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99387-B6FF-40E7-B156-61DD8CA1413F}">
      <dsp:nvSpPr>
        <dsp:cNvPr id="0" name=""/>
        <dsp:cNvSpPr/>
      </dsp:nvSpPr>
      <dsp:spPr>
        <a:xfrm>
          <a:off x="950267" y="1506661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975833" y="1532227"/>
        <a:ext cx="1694621" cy="821744"/>
      </dsp:txXfrm>
    </dsp:sp>
    <dsp:sp modelId="{B0DAFC19-B5D0-4633-A9BE-EDD17F5A97D3}">
      <dsp:nvSpPr>
        <dsp:cNvPr id="0" name=""/>
        <dsp:cNvSpPr/>
      </dsp:nvSpPr>
      <dsp:spPr>
        <a:xfrm rot="17692822">
          <a:off x="2215293" y="1170028"/>
          <a:ext cx="16597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975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03678" y="1148749"/>
        <a:ext cx="82987" cy="82987"/>
      </dsp:txXfrm>
    </dsp:sp>
    <dsp:sp modelId="{C9602A55-7749-47DB-9A5C-36C79E8064D7}">
      <dsp:nvSpPr>
        <dsp:cNvPr id="0" name=""/>
        <dsp:cNvSpPr/>
      </dsp:nvSpPr>
      <dsp:spPr>
        <a:xfrm>
          <a:off x="3394323" y="948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BufferedReader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26514"/>
        <a:ext cx="1694621" cy="821744"/>
      </dsp:txXfrm>
    </dsp:sp>
    <dsp:sp modelId="{ED0B74C3-5005-4AD7-9BB6-79089500ADC0}">
      <dsp:nvSpPr>
        <dsp:cNvPr id="0" name=""/>
        <dsp:cNvSpPr/>
      </dsp:nvSpPr>
      <dsp:spPr>
        <a:xfrm rot="19457599">
          <a:off x="2615191" y="1671933"/>
          <a:ext cx="8599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996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23673" y="1670648"/>
        <a:ext cx="42998" cy="42998"/>
      </dsp:txXfrm>
    </dsp:sp>
    <dsp:sp modelId="{D23F143F-8A85-4266-AB5C-CAAE0D59AD65}">
      <dsp:nvSpPr>
        <dsp:cNvPr id="0" name=""/>
        <dsp:cNvSpPr/>
      </dsp:nvSpPr>
      <dsp:spPr>
        <a:xfrm>
          <a:off x="3394323" y="1004757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CharArrayReader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1030323"/>
        <a:ext cx="1694621" cy="821744"/>
      </dsp:txXfrm>
    </dsp:sp>
    <dsp:sp modelId="{A443D24D-37A6-4810-91CA-A8F9A35B6CBB}">
      <dsp:nvSpPr>
        <dsp:cNvPr id="0" name=""/>
        <dsp:cNvSpPr/>
      </dsp:nvSpPr>
      <dsp:spPr>
        <a:xfrm rot="2142401">
          <a:off x="2615191" y="2173837"/>
          <a:ext cx="8599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996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23673" y="2172553"/>
        <a:ext cx="42998" cy="42998"/>
      </dsp:txXfrm>
    </dsp:sp>
    <dsp:sp modelId="{3E18A26B-C677-489F-A1CF-9762D0FE210E}">
      <dsp:nvSpPr>
        <dsp:cNvPr id="0" name=""/>
        <dsp:cNvSpPr/>
      </dsp:nvSpPr>
      <dsp:spPr>
        <a:xfrm>
          <a:off x="3394323" y="2008565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InputStreamReader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2034131"/>
        <a:ext cx="1694621" cy="821744"/>
      </dsp:txXfrm>
    </dsp:sp>
    <dsp:sp modelId="{FD100B07-C07B-4146-BDE0-42EBFA4A7E34}">
      <dsp:nvSpPr>
        <dsp:cNvPr id="0" name=""/>
        <dsp:cNvSpPr/>
      </dsp:nvSpPr>
      <dsp:spPr>
        <a:xfrm>
          <a:off x="5140076" y="2424789"/>
          <a:ext cx="6983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8301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471770" y="2427546"/>
        <a:ext cx="34915" cy="34915"/>
      </dsp:txXfrm>
    </dsp:sp>
    <dsp:sp modelId="{5866E550-6210-4EFA-ABA3-74E8E2E11928}">
      <dsp:nvSpPr>
        <dsp:cNvPr id="0" name=""/>
        <dsp:cNvSpPr/>
      </dsp:nvSpPr>
      <dsp:spPr>
        <a:xfrm>
          <a:off x="5838378" y="2008565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FileReader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863944" y="2034131"/>
        <a:ext cx="1694621" cy="821744"/>
      </dsp:txXfrm>
    </dsp:sp>
    <dsp:sp modelId="{876C749A-CFBF-4395-AFFC-B9690A6C0AD3}">
      <dsp:nvSpPr>
        <dsp:cNvPr id="0" name=""/>
        <dsp:cNvSpPr/>
      </dsp:nvSpPr>
      <dsp:spPr>
        <a:xfrm rot="3907178">
          <a:off x="2215293" y="2675741"/>
          <a:ext cx="16597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975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003678" y="2654462"/>
        <a:ext cx="82987" cy="82987"/>
      </dsp:txXfrm>
    </dsp:sp>
    <dsp:sp modelId="{E842630E-E5E3-4E41-8BA8-70E422E1ECC3}">
      <dsp:nvSpPr>
        <dsp:cNvPr id="0" name=""/>
        <dsp:cNvSpPr/>
      </dsp:nvSpPr>
      <dsp:spPr>
        <a:xfrm>
          <a:off x="3394323" y="3012374"/>
          <a:ext cx="1745753" cy="872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StringReader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419889" y="3037940"/>
        <a:ext cx="1694621" cy="82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9D44-4486-4AD0-BEE6-0E84C1BCEC6B}">
      <dsp:nvSpPr>
        <dsp:cNvPr id="0" name=""/>
        <dsp:cNvSpPr/>
      </dsp:nvSpPr>
      <dsp:spPr>
        <a:xfrm>
          <a:off x="537716" y="1624831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65287" y="1652402"/>
        <a:ext cx="1827533" cy="886195"/>
      </dsp:txXfrm>
    </dsp:sp>
    <dsp:sp modelId="{C6979AC2-07B3-4972-9B61-AA374E1BFB6E}">
      <dsp:nvSpPr>
        <dsp:cNvPr id="0" name=""/>
        <dsp:cNvSpPr/>
      </dsp:nvSpPr>
      <dsp:spPr>
        <a:xfrm rot="17692822">
          <a:off x="1901959" y="1263381"/>
          <a:ext cx="1789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8993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52178" y="1238847"/>
        <a:ext cx="89496" cy="89496"/>
      </dsp:txXfrm>
    </dsp:sp>
    <dsp:sp modelId="{341A30C9-C95E-41A0-8316-C4D21167B193}">
      <dsp:nvSpPr>
        <dsp:cNvPr id="0" name=""/>
        <dsp:cNvSpPr/>
      </dsp:nvSpPr>
      <dsp:spPr>
        <a:xfrm>
          <a:off x="3173462" y="1023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BufferedWriter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28594"/>
        <a:ext cx="1827533" cy="886195"/>
      </dsp:txXfrm>
    </dsp:sp>
    <dsp:sp modelId="{F5191128-9E69-4031-AA79-D5A2BC53911D}">
      <dsp:nvSpPr>
        <dsp:cNvPr id="0" name=""/>
        <dsp:cNvSpPr/>
      </dsp:nvSpPr>
      <dsp:spPr>
        <a:xfrm rot="19457599">
          <a:off x="2333222" y="1804650"/>
          <a:ext cx="9274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7408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73741" y="1801680"/>
        <a:ext cx="46370" cy="46370"/>
      </dsp:txXfrm>
    </dsp:sp>
    <dsp:sp modelId="{EB33024A-B8DB-4DAD-8A80-3218BF5A60DB}">
      <dsp:nvSpPr>
        <dsp:cNvPr id="0" name=""/>
        <dsp:cNvSpPr/>
      </dsp:nvSpPr>
      <dsp:spPr>
        <a:xfrm>
          <a:off x="3173462" y="1083561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CharArrayWriter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1111132"/>
        <a:ext cx="1827533" cy="886195"/>
      </dsp:txXfrm>
    </dsp:sp>
    <dsp:sp modelId="{83F18FA9-ADA5-4707-8BC0-97E8FF5259F6}">
      <dsp:nvSpPr>
        <dsp:cNvPr id="0" name=""/>
        <dsp:cNvSpPr/>
      </dsp:nvSpPr>
      <dsp:spPr>
        <a:xfrm rot="2142401">
          <a:off x="2333222" y="2345919"/>
          <a:ext cx="9274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7408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73741" y="2342949"/>
        <a:ext cx="46370" cy="46370"/>
      </dsp:txXfrm>
    </dsp:sp>
    <dsp:sp modelId="{3DDC5568-6442-49CF-9B05-1DBED31A1A25}">
      <dsp:nvSpPr>
        <dsp:cNvPr id="0" name=""/>
        <dsp:cNvSpPr/>
      </dsp:nvSpPr>
      <dsp:spPr>
        <a:xfrm>
          <a:off x="3173462" y="2166100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OutStreamWriter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2193671"/>
        <a:ext cx="1827533" cy="886195"/>
      </dsp:txXfrm>
    </dsp:sp>
    <dsp:sp modelId="{A3630698-0797-4290-B55E-90C371BFEC15}">
      <dsp:nvSpPr>
        <dsp:cNvPr id="0" name=""/>
        <dsp:cNvSpPr/>
      </dsp:nvSpPr>
      <dsp:spPr>
        <a:xfrm rot="17626918">
          <a:off x="4498938" y="1762106"/>
          <a:ext cx="186746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67468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385986" y="1735634"/>
        <a:ext cx="93373" cy="93373"/>
      </dsp:txXfrm>
    </dsp:sp>
    <dsp:sp modelId="{B2751EB2-5DBC-4F19-842A-1D648307A9FC}">
      <dsp:nvSpPr>
        <dsp:cNvPr id="0" name=""/>
        <dsp:cNvSpPr/>
      </dsp:nvSpPr>
      <dsp:spPr>
        <a:xfrm>
          <a:off x="5809208" y="457204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34" charset="0"/>
              <a:cs typeface="Arial" pitchFamily="34" charset="0"/>
            </a:rPr>
            <a:t>FileWriter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5836779" y="484775"/>
        <a:ext cx="1827533" cy="886195"/>
      </dsp:txXfrm>
    </dsp:sp>
    <dsp:sp modelId="{7A5078F9-B1DF-4A1F-BBDC-AFA14DCB1E73}">
      <dsp:nvSpPr>
        <dsp:cNvPr id="0" name=""/>
        <dsp:cNvSpPr/>
      </dsp:nvSpPr>
      <dsp:spPr>
        <a:xfrm rot="3907178">
          <a:off x="1901959" y="2887189"/>
          <a:ext cx="1789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8993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752178" y="2862655"/>
        <a:ext cx="89496" cy="89496"/>
      </dsp:txXfrm>
    </dsp:sp>
    <dsp:sp modelId="{0DAD1113-A28B-42E4-87FB-5EAFFA332203}">
      <dsp:nvSpPr>
        <dsp:cNvPr id="0" name=""/>
        <dsp:cNvSpPr/>
      </dsp:nvSpPr>
      <dsp:spPr>
        <a:xfrm>
          <a:off x="3173462" y="3248638"/>
          <a:ext cx="1882675" cy="941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Arial" pitchFamily="34" charset="0"/>
              <a:cs typeface="Arial" pitchFamily="34" charset="0"/>
            </a:rPr>
            <a:t>StringWriter</a:t>
          </a:r>
          <a:endParaRPr lang="en-US" sz="1500" kern="1200" dirty="0">
            <a:latin typeface="Arial" pitchFamily="34" charset="0"/>
            <a:cs typeface="Arial" pitchFamily="34" charset="0"/>
          </a:endParaRPr>
        </a:p>
      </dsp:txBody>
      <dsp:txXfrm>
        <a:off x="3201033" y="3276209"/>
        <a:ext cx="1827533" cy="88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8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920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28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9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334000"/>
            <a:ext cx="548640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454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31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8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10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691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28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  <a:prstGeom prst="rect">
            <a:avLst/>
          </a:prstGeom>
          <a:ln/>
        </p:spPr>
        <p:txBody>
          <a:bodyPr/>
          <a:lstStyle>
            <a:lvl1pPr>
              <a:defRPr lang="en-GB" sz="1400" b="0" smtClean="0">
                <a:solidFill>
                  <a:srgbClr val="953735"/>
                </a:solidFill>
              </a:defRPr>
            </a:lvl1pPr>
          </a:lstStyle>
          <a:p>
            <a:fld id="{A04AFBC5-2B20-4E0B-9DFE-D04369A19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2553" y="0"/>
            <a:ext cx="6871447" cy="49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30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6368866"/>
              </p:ext>
            </p:extLst>
          </p:nvPr>
        </p:nvGraphicFramePr>
        <p:xfrm>
          <a:off x="533400" y="1981200"/>
          <a:ext cx="8153400" cy="21336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86500" y="48006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42486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4526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99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48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37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the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8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2162458"/>
              </p:ext>
            </p:extLst>
          </p:nvPr>
        </p:nvGraphicFramePr>
        <p:xfrm>
          <a:off x="533400" y="2057400"/>
          <a:ext cx="8153400" cy="2057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77535" y="46482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181494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8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0" y="5334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Arial Rounded MT Bold"/>
              </a:rPr>
              <a:t>Core Java | </a:t>
            </a:r>
            <a:r>
              <a:rPr lang="en-US" sz="2400" dirty="0">
                <a:solidFill>
                  <a:schemeClr val="bg1"/>
                </a:solidFill>
                <a:latin typeface="Arial Rounded MT Bold"/>
              </a:rPr>
              <a:t>Java IO Part II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Arial Rounded MT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14546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705600" cy="533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Methods of BufferedReader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4780726"/>
              </p:ext>
            </p:extLst>
          </p:nvPr>
        </p:nvGraphicFramePr>
        <p:xfrm>
          <a:off x="295469" y="1295400"/>
          <a:ext cx="8610600" cy="4457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a single character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from character-input stream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 read(char[] </a:t>
                      </a:r>
                      <a:r>
                        <a:rPr lang="en-US" dirty="0" err="1" smtClean="0"/>
                        <a:t>cbuf</a:t>
                      </a:r>
                      <a:r>
                        <a:rPr lang="en-US" dirty="0" smtClean="0"/>
                        <a:t>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characters into an array.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readLine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a line of text.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read(char[]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off,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Reads characters into a portion of an array.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Closes the stream and releases any system resources associated with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BufferedReader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752600"/>
            <a:ext cx="61150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53200" y="1752600"/>
            <a:ext cx="2514600" cy="830997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buffered reader for the file reader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2168099"/>
            <a:ext cx="381000" cy="5751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352800"/>
            <a:ext cx="2133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Reads the file line by line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2286000" y="3429000"/>
            <a:ext cx="152400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705600" cy="609600"/>
          </a:xfrm>
        </p:spPr>
        <p:txBody>
          <a:bodyPr/>
          <a:lstStyle/>
          <a:p>
            <a:r>
              <a:rPr lang="en-US" dirty="0" smtClean="0"/>
              <a:t>Lend a Hand – Buffered Reader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617107"/>
            <a:ext cx="906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Objective: </a:t>
            </a:r>
            <a:r>
              <a:rPr lang="en-US" b="0" dirty="0" smtClean="0"/>
              <a:t> Learn how to use Buffered Reader for reading files.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Prerequisite: </a:t>
            </a:r>
            <a:r>
              <a:rPr lang="en-US" b="0" dirty="0" smtClean="0"/>
              <a:t>Create a file named </a:t>
            </a:r>
            <a:r>
              <a:rPr lang="en-US" i="1" dirty="0" smtClean="0"/>
              <a:t>data.txt</a:t>
            </a:r>
            <a:r>
              <a:rPr lang="en-US" b="0" dirty="0" smtClean="0"/>
              <a:t> and type some data into it.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Exercise:  </a:t>
            </a:r>
            <a:r>
              <a:rPr lang="en-US" b="0" dirty="0" smtClean="0"/>
              <a:t>Print the file content in the reverse order.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Create  a class named </a:t>
            </a:r>
            <a:r>
              <a:rPr lang="en-US" i="1" dirty="0" smtClean="0"/>
              <a:t>FileReverseReading.java</a:t>
            </a:r>
            <a:r>
              <a:rPr lang="en-US" b="0" dirty="0" smtClean="0"/>
              <a:t> with a  main method. The main method should reverse the contents of a file and print the reversed String to the console. The file should be read using a BufferedReader.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Expected Output:</a:t>
            </a:r>
          </a:p>
          <a:p>
            <a:pPr marL="1260475"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 “The Reversed File Content is” &lt;reversed content&gt;</a:t>
            </a:r>
            <a:r>
              <a:rPr lang="en-US" sz="2400" b="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Lend a Hand Solution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600200"/>
            <a:ext cx="5033962" cy="4953000"/>
            <a:chOff x="1747839" y="1600200"/>
            <a:chExt cx="5033962" cy="4953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7839" y="1600200"/>
              <a:ext cx="5033962" cy="459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8325" y="6210300"/>
              <a:ext cx="33432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" y="1705213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An  </a:t>
            </a:r>
            <a:r>
              <a:rPr lang="en-US" sz="2000" i="1" dirty="0" smtClean="0"/>
              <a:t>Writer</a:t>
            </a:r>
            <a:r>
              <a:rPr lang="en-US" sz="2000" b="0" dirty="0" smtClean="0"/>
              <a:t> class is used by a Java Program to write character data to a destination.</a:t>
            </a:r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Writer class  is an abstract class available in </a:t>
            </a:r>
            <a:r>
              <a:rPr lang="en-US" sz="2000" i="1" dirty="0" smtClean="0"/>
              <a:t>java.io </a:t>
            </a:r>
            <a:r>
              <a:rPr lang="en-US" sz="2000" b="0" dirty="0" smtClean="0"/>
              <a:t>package.</a:t>
            </a:r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smtClean="0"/>
              <a:t>Java.io </a:t>
            </a:r>
            <a:r>
              <a:rPr lang="en-US" sz="2000" b="0" dirty="0" smtClean="0"/>
              <a:t>package holds the implementation classes of  Writer class.</a:t>
            </a:r>
            <a:endParaRPr lang="en-US" sz="2000" i="1" dirty="0" smtClean="0"/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Implementation of the writer class are used to write data to a file,a character array, a network socket ,etc.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934200" cy="609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cs typeface="Arial" pitchFamily="34" charset="0"/>
              </a:rPr>
              <a:t>Methods of </a:t>
            </a:r>
            <a:r>
              <a:rPr lang="en-US" sz="3200" dirty="0" smtClean="0"/>
              <a:t>Writer</a:t>
            </a:r>
            <a:endParaRPr lang="en-US" sz="3200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3515391"/>
              </p:ext>
            </p:extLst>
          </p:nvPr>
        </p:nvGraphicFramePr>
        <p:xfrm>
          <a:off x="304800" y="1676400"/>
          <a:ext cx="86106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c) 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 single character.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write(char[]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an array of characters.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write(char[]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cbuf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off,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b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Writes a portion of an array of characters.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close()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Closes the stream, flushing it first. Once the stream has been closed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886" y="-357519"/>
            <a:ext cx="6705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Writer Class Implementation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graphicFrame>
        <p:nvGraphicFramePr>
          <p:cNvPr id="22" name="Diagram 21"/>
          <p:cNvGraphicFramePr/>
          <p:nvPr/>
        </p:nvGraphicFramePr>
        <p:xfrm>
          <a:off x="-457200" y="24384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1645920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Writer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objects, In this session we will focus on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FileWriter.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4724400"/>
            <a:ext cx="3962400" cy="1077218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FileWriter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600200"/>
            <a:ext cx="86868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The FileWriter class is used to write  the contents to a file.</a:t>
            </a:r>
          </a:p>
          <a:p>
            <a:endParaRPr lang="en-US" b="0" dirty="0" smtClean="0"/>
          </a:p>
          <a:p>
            <a:r>
              <a:rPr lang="en-US" dirty="0" smtClean="0"/>
              <a:t>Example:</a:t>
            </a:r>
          </a:p>
          <a:p>
            <a:endParaRPr lang="en-US" b="0" dirty="0" smtClean="0"/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FileWriter writer=new FileWriter (“</a:t>
            </a:r>
            <a:r>
              <a:rPr lang="en-US" dirty="0" smtClean="0">
                <a:solidFill>
                  <a:srgbClr val="7030A0"/>
                </a:solidFill>
              </a:rPr>
              <a:t>info.txt</a:t>
            </a:r>
            <a:r>
              <a:rPr lang="en-US" dirty="0" smtClean="0">
                <a:solidFill>
                  <a:srgbClr val="00B0F0"/>
                </a:solidFill>
              </a:rPr>
              <a:t>”);</a:t>
            </a:r>
          </a:p>
          <a:p>
            <a:endParaRPr lang="en-US" b="0" dirty="0" smtClean="0"/>
          </a:p>
          <a:p>
            <a:r>
              <a:rPr lang="en-US" b="0" dirty="0" smtClean="0"/>
              <a:t>The above example writes content to </a:t>
            </a:r>
            <a:r>
              <a:rPr lang="en-US" i="1" dirty="0" smtClean="0"/>
              <a:t>info.txt </a:t>
            </a:r>
            <a:r>
              <a:rPr lang="en-US" b="0" dirty="0" smtClean="0"/>
              <a:t>file.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FileWriter Example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63" y="1981200"/>
            <a:ext cx="70075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00800" y="2539425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File Writer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257800" y="2831813"/>
            <a:ext cx="1143000" cy="2161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BufferedWriter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" y="1546851"/>
            <a:ext cx="8915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96875">
              <a:lnSpc>
                <a:spcPct val="150000"/>
              </a:lnSpc>
              <a:spcBef>
                <a:spcPts val="1200"/>
              </a:spcBef>
            </a:pPr>
            <a:r>
              <a:rPr lang="en-US" i="1" dirty="0" smtClean="0"/>
              <a:t>BufferedWriter </a:t>
            </a:r>
            <a:r>
              <a:rPr lang="en-US" b="0" dirty="0" smtClean="0"/>
              <a:t> writes the character to character output stream.</a:t>
            </a:r>
          </a:p>
          <a:p>
            <a:pPr marL="457200" indent="-3968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As name indicates BufferedWriter uses buffer for writing content to files. So this is efficient than the other character output streams.</a:t>
            </a:r>
          </a:p>
          <a:p>
            <a:pPr marL="457200" indent="-3968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argument for BufferedWriter is any other character stream</a:t>
            </a:r>
            <a:endParaRPr lang="en-US" dirty="0" smtClean="0"/>
          </a:p>
          <a:p>
            <a:pPr marL="457200" indent="-396875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 indent="-396875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B0F0"/>
                </a:solidFill>
              </a:rPr>
              <a:t>BufferedWriter  writer= new BufferedWriter (new FileWriter(“</a:t>
            </a:r>
            <a:r>
              <a:rPr lang="en-US" dirty="0" smtClean="0">
                <a:solidFill>
                  <a:srgbClr val="7030A0"/>
                </a:solidFill>
              </a:rPr>
              <a:t>C:\Data.txt</a:t>
            </a:r>
            <a:r>
              <a:rPr lang="en-US" dirty="0" smtClean="0">
                <a:solidFill>
                  <a:srgbClr val="00B0F0"/>
                </a:solidFill>
              </a:rPr>
              <a:t>”,100);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105400"/>
            <a:ext cx="8229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example creates a new buffered character-output stream that uses an output buffer of the given size specified size of 100 bytes.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88023"/>
            <a:ext cx="8229600" cy="4906963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After completing this chapter you will be able </a:t>
            </a:r>
            <a:r>
              <a:rPr lang="en-US" sz="1800" dirty="0" smtClean="0">
                <a:solidFill>
                  <a:schemeClr val="tx1"/>
                </a:solidFill>
              </a:rPr>
              <a:t>to,</a:t>
            </a:r>
            <a:endParaRPr lang="en-US" sz="1800" dirty="0">
              <a:solidFill>
                <a:schemeClr val="tx1"/>
              </a:solidFill>
            </a:endParaRP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</a:t>
            </a:r>
            <a:r>
              <a:rPr lang="en-US" dirty="0">
                <a:solidFill>
                  <a:schemeClr val="tx1"/>
                </a:solidFill>
              </a:rPr>
              <a:t>Character </a:t>
            </a:r>
            <a:r>
              <a:rPr lang="en-US" dirty="0" smtClean="0">
                <a:solidFill>
                  <a:schemeClr val="tx1"/>
                </a:solidFill>
              </a:rPr>
              <a:t>Stream.</a:t>
            </a:r>
            <a:endParaRPr lang="en-US" dirty="0">
              <a:solidFill>
                <a:schemeClr val="tx1"/>
              </a:solidFill>
            </a:endParaRP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Expalian</a:t>
            </a:r>
            <a:r>
              <a:rPr lang="en-US" dirty="0" smtClean="0">
                <a:solidFill>
                  <a:schemeClr val="tx1"/>
                </a:solidFill>
              </a:rPr>
              <a:t> types </a:t>
            </a:r>
            <a:r>
              <a:rPr lang="en-US" dirty="0">
                <a:solidFill>
                  <a:schemeClr val="tx1"/>
                </a:solidFill>
              </a:rPr>
              <a:t>of Character Streams.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Describe </a:t>
            </a:r>
            <a:r>
              <a:rPr lang="en-US" dirty="0">
                <a:solidFill>
                  <a:schemeClr val="tx1"/>
                </a:solidFill>
              </a:rPr>
              <a:t>read write files using character </a:t>
            </a:r>
            <a:r>
              <a:rPr lang="en-US" dirty="0" smtClean="0">
                <a:solidFill>
                  <a:schemeClr val="tx1"/>
                </a:solidFill>
              </a:rPr>
              <a:t>streams.</a:t>
            </a:r>
            <a:endParaRPr lang="en-US" dirty="0">
              <a:solidFill>
                <a:schemeClr val="tx1"/>
              </a:solidFill>
            </a:endParaRPr>
          </a:p>
          <a:p>
            <a:pPr marL="1308100" lvl="1" indent="-220663"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08100" lvl="1" indent="-220663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Objectives</a:t>
            </a:r>
            <a:endParaRPr lang="en-US" dirty="0"/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9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96" y="68253"/>
            <a:ext cx="6858000" cy="533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Methods of BufferedWriter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676401"/>
          <a:ext cx="8763000" cy="41034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write(int  c)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single character..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write(char[] 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off,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len)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portion of an array of characters.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 (String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off,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len) </a:t>
                      </a:r>
                      <a:b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Writes a portion of a String.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flush()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Flushes the stream.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689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Closes the stream, flushing it first.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BufferedWriter Example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00225"/>
            <a:ext cx="6448789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0" y="1929825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Buffered Writer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562600" y="2222213"/>
            <a:ext cx="533400" cy="67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BufferedWriter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129929"/>
            <a:ext cx="876300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Objective: </a:t>
            </a:r>
            <a:r>
              <a:rPr lang="en-US" b="0" dirty="0" smtClean="0"/>
              <a:t> Learn how to use Buffered Writer for writing files.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Exercise: </a:t>
            </a:r>
            <a:r>
              <a:rPr lang="en-US" b="0" dirty="0" smtClean="0"/>
              <a:t>Create  a class named  </a:t>
            </a:r>
            <a:r>
              <a:rPr lang="en-US" dirty="0" smtClean="0"/>
              <a:t>BufferedWriterEmailReg</a:t>
            </a:r>
            <a:r>
              <a:rPr lang="en-US" b="0" dirty="0" smtClean="0"/>
              <a:t>.java with a main method which will take the data from console and write to a file .The name of the file should be </a:t>
            </a:r>
            <a:r>
              <a:rPr lang="en-US" i="1" dirty="0" smtClean="0"/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Main method logic: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the object of </a:t>
            </a:r>
            <a:r>
              <a:rPr lang="en-US" i="1" dirty="0" smtClean="0"/>
              <a:t>FileWriter</a:t>
            </a:r>
            <a:r>
              <a:rPr lang="en-US" b="0" dirty="0" smtClean="0"/>
              <a:t> class and pass the path and name of the file as argument.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 the object of </a:t>
            </a:r>
            <a:r>
              <a:rPr lang="en-US" i="1" dirty="0" smtClean="0"/>
              <a:t>BufferedWriter</a:t>
            </a:r>
            <a:r>
              <a:rPr lang="en-US" b="0" dirty="0" smtClean="0"/>
              <a:t> and pass  the reference of FileWriter to it.</a:t>
            </a:r>
          </a:p>
          <a:p>
            <a:pPr marL="179388" lvl="1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b="0" dirty="0" smtClean="0"/>
              <a:t>Create an object of scanner class and get the name and email id from the console. Append the inputs in the below format</a:t>
            </a:r>
          </a:p>
          <a:p>
            <a:pPr marL="179388"/>
            <a:r>
              <a:rPr lang="en-US" b="0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"Welcome " &lt;name&gt; ", Thank you for registering your email id, &lt;email&gt;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Solution– BufferedWriter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11447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02423"/>
            <a:ext cx="6781800" cy="457200"/>
          </a:xfrm>
        </p:spPr>
        <p:txBody>
          <a:bodyPr/>
          <a:lstStyle/>
          <a:p>
            <a:r>
              <a:rPr lang="en-US" sz="2800" dirty="0" smtClean="0"/>
              <a:t>Other Character Stream Implementation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83121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96828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InputStreamReader</a:t>
            </a:r>
            <a:r>
              <a:rPr lang="en-US" b="0" dirty="0" smtClean="0"/>
              <a:t> - class  used for  converting byte streams to character streams.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StringReader</a:t>
            </a:r>
            <a:r>
              <a:rPr lang="en-US" b="0" dirty="0" smtClean="0"/>
              <a:t>  - class is used for reading characters from a String.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CharArrayReader</a:t>
            </a:r>
            <a:r>
              <a:rPr lang="en-US" b="0" dirty="0" smtClean="0"/>
              <a:t> - class is used for reading characters from a character array.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OutputStreamWriter</a:t>
            </a:r>
            <a:r>
              <a:rPr lang="en-US" b="0" dirty="0" smtClean="0"/>
              <a:t>  -  class  used for  converting character streams to byte streams.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err="1" smtClean="0"/>
              <a:t>CharArrayWriter</a:t>
            </a:r>
            <a:r>
              <a:rPr lang="en-US" b="0" dirty="0" smtClean="0"/>
              <a:t> - class is used for writing characters to a character array.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232737"/>
            <a:ext cx="51816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Associates based on their needs can use the appropriate readers and writers to develop applications in their projects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informationicon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181600"/>
            <a:ext cx="1071563" cy="1071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44958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                 Java IO  Part III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Character Streams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151" y="1219200"/>
            <a:ext cx="8686800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200"/>
              </a:spcBef>
            </a:pPr>
            <a:r>
              <a:rPr lang="en-US" i="1" dirty="0" smtClean="0"/>
              <a:t>Character streams</a:t>
            </a:r>
            <a:r>
              <a:rPr lang="en-US" b="0" dirty="0" smtClean="0"/>
              <a:t> are used to read write data as character type(16 bit Unicode) data .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All character stream classes are the sub classes of the following two abstract classes,</a:t>
            </a:r>
          </a:p>
          <a:p>
            <a:pPr marL="625475" indent="-3365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tabLst>
                <a:tab pos="288925" algn="l"/>
              </a:tabLst>
            </a:pPr>
            <a:r>
              <a:rPr lang="en-US" dirty="0" smtClean="0"/>
              <a:t>Reader</a:t>
            </a:r>
            <a:r>
              <a:rPr lang="en-US" b="0" dirty="0" smtClean="0"/>
              <a:t> :The base class which contains the common methods for reading characters.</a:t>
            </a:r>
          </a:p>
          <a:p>
            <a:pPr marL="625475" indent="-3365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tabLst>
                <a:tab pos="288925" algn="l"/>
              </a:tabLst>
            </a:pPr>
            <a:r>
              <a:rPr lang="en-US" dirty="0" smtClean="0"/>
              <a:t>Writer</a:t>
            </a:r>
            <a:r>
              <a:rPr lang="en-US" b="0" dirty="0" smtClean="0"/>
              <a:t> : The base class which contains the common methods for writing characters.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20351" y="914400"/>
            <a:ext cx="8610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2000" b="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Reader 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9220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§"/>
            </a:pPr>
            <a:r>
              <a:rPr lang="en-US" b="0" dirty="0" smtClean="0"/>
              <a:t>A  </a:t>
            </a:r>
            <a:r>
              <a:rPr lang="en-US" i="1" dirty="0" smtClean="0"/>
              <a:t>Reader</a:t>
            </a:r>
            <a:r>
              <a:rPr lang="en-US" b="0" dirty="0" smtClean="0"/>
              <a:t> class  is used by a Java programs to read character data from a source.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b="0" dirty="0" smtClean="0"/>
              <a:t>Reader class  is an abstract class available in </a:t>
            </a:r>
            <a:r>
              <a:rPr lang="en-US" i="1" dirty="0" smtClean="0"/>
              <a:t>java.io</a:t>
            </a:r>
            <a:r>
              <a:rPr lang="en-US" b="0" dirty="0" smtClean="0"/>
              <a:t> package.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b="0" dirty="0" smtClean="0"/>
              <a:t>Reader class is the super class of all classes representing an input stream of  characters.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b="0" dirty="0" smtClean="0"/>
          </a:p>
          <a:p>
            <a:pPr marL="288925" indent="-288925">
              <a:buFont typeface="Wingdings" pitchFamily="2" charset="2"/>
              <a:buChar char="§"/>
            </a:pPr>
            <a:r>
              <a:rPr lang="en-US" b="0" dirty="0" smtClean="0"/>
              <a:t>Java IO package provides various implementations of Reader class.</a:t>
            </a:r>
          </a:p>
          <a:p>
            <a:pPr marL="288925" indent="-288925">
              <a:buFont typeface="Wingdings" pitchFamily="2" charset="2"/>
              <a:buChar char="§"/>
            </a:pPr>
            <a:endParaRPr lang="en-US" b="0" dirty="0" smtClean="0"/>
          </a:p>
          <a:p>
            <a:pPr marL="288925" indent="-288925">
              <a:buFont typeface="Wingdings" pitchFamily="2" charset="2"/>
              <a:buChar char="§"/>
            </a:pPr>
            <a:endParaRPr lang="en-US" sz="2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30543" y="6524784"/>
            <a:ext cx="465870" cy="35875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50EC62AF-8A58-47DB-8277-FFD1CE2A98DE}" type="slidenum">
              <a:rPr lang="en-US" smtClean="0"/>
              <a:pPr>
                <a:lnSpc>
                  <a:spcPct val="150000"/>
                </a:lnSpc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629400" cy="609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Methods of Reader class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8915072"/>
              </p:ext>
            </p:extLst>
          </p:nvPr>
        </p:nvGraphicFramePr>
        <p:xfrm>
          <a:off x="213049" y="1295401"/>
          <a:ext cx="86868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8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58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4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2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a single character.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2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 read(char []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characters into an array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 read (char[] 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offset,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length)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Reads characters into a portion of an array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ready()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Tells whether this stream is ready to be read.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75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close()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Closes the stream and releases any system resources associated with it.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mark(int position)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Marks the present position in the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skip(long char)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Skips characters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Reader Class Implementat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graphicFrame>
        <p:nvGraphicFramePr>
          <p:cNvPr id="24" name="Diagram 23"/>
          <p:cNvGraphicFramePr/>
          <p:nvPr/>
        </p:nvGraphicFramePr>
        <p:xfrm>
          <a:off x="-914400" y="236220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1150620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Reader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objects, In this session we will focus on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FileReader.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5334000"/>
            <a:ext cx="4572000" cy="83099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 Reader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676400"/>
            <a:ext cx="8610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The </a:t>
            </a:r>
            <a:r>
              <a:rPr lang="en-US" sz="2000" i="1" dirty="0" smtClean="0"/>
              <a:t>FileReader</a:t>
            </a:r>
            <a:r>
              <a:rPr lang="en-US" sz="2000" b="0" dirty="0" smtClean="0"/>
              <a:t> class is used for reading data as characters from a  file.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sz="2000" dirty="0" smtClean="0"/>
              <a:t>Example:</a:t>
            </a:r>
          </a:p>
          <a:p>
            <a:endParaRPr lang="en-US" sz="2000" b="0" dirty="0" smtClean="0"/>
          </a:p>
          <a:p>
            <a:pPr lvl="2"/>
            <a:r>
              <a:rPr lang="en-US" sz="2000" dirty="0" smtClean="0">
                <a:solidFill>
                  <a:srgbClr val="00B0F0"/>
                </a:solidFill>
              </a:rPr>
              <a:t>FileReader reader=new FileReader(“</a:t>
            </a:r>
            <a:r>
              <a:rPr lang="en-US" sz="2000" dirty="0" smtClean="0">
                <a:solidFill>
                  <a:srgbClr val="7030A0"/>
                </a:solidFill>
              </a:rPr>
              <a:t>info.txt</a:t>
            </a:r>
            <a:r>
              <a:rPr lang="en-US" sz="2000" dirty="0" smtClean="0">
                <a:solidFill>
                  <a:srgbClr val="00B0F0"/>
                </a:solidFill>
              </a:rPr>
              <a:t>”);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419600"/>
            <a:ext cx="8610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 exception named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 is thrown if the file is not present in the specified location.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 Reader Example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066800"/>
            <a:ext cx="61150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48400" y="2318743"/>
            <a:ext cx="2514600" cy="523220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Creating a new file reader and open the file.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715000" y="2580353"/>
            <a:ext cx="533400" cy="4241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165758"/>
            <a:ext cx="2120770" cy="523220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the file character by character.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282501" y="3193115"/>
            <a:ext cx="152400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BufferedReader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266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en-US" i="1" dirty="0" smtClean="0"/>
              <a:t>BufferedReader</a:t>
            </a:r>
            <a:r>
              <a:rPr lang="en-US" b="0" dirty="0" smtClean="0"/>
              <a:t>  reads the character from a character input stream.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b="0" dirty="0" smtClean="0"/>
          </a:p>
          <a:p>
            <a:pPr marL="179388" indent="-179388">
              <a:buFont typeface="Wingdings" pitchFamily="2" charset="2"/>
              <a:buChar char="§"/>
            </a:pPr>
            <a:r>
              <a:rPr lang="en-US" b="0" dirty="0" smtClean="0"/>
              <a:t>BufferedReader is more efficient than the FileReader in reading data from file.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b="0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BufferedReader reader = new BufferedReader(new 						FileReader(“</a:t>
            </a:r>
            <a:r>
              <a:rPr lang="en-US" dirty="0" smtClean="0">
                <a:solidFill>
                  <a:srgbClr val="7030A0"/>
                </a:solidFill>
              </a:rPr>
              <a:t>C:\Data.txt</a:t>
            </a:r>
            <a:r>
              <a:rPr lang="en-US" dirty="0" smtClean="0">
                <a:solidFill>
                  <a:srgbClr val="00B0F0"/>
                </a:solidFill>
              </a:rPr>
              <a:t>"),100);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8458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example creates a buffering character-input stream that uses an input buffer of size 100 bytes.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8EA4E-2EAD-450D-85BA-C38CAFB54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  <ds:schemaRef ds:uri="951c5514-b77c-4532-82d5-a05f2f7d58e2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47427</TotalTime>
  <Words>1152</Words>
  <Application>Microsoft Office PowerPoint</Application>
  <PresentationFormat>On-screen Show (4:3)</PresentationFormat>
  <Paragraphs>262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CATP</vt:lpstr>
      <vt:lpstr>Custom Design</vt:lpstr>
      <vt:lpstr>Slide 1</vt:lpstr>
      <vt:lpstr>Enabling Objectives</vt:lpstr>
      <vt:lpstr>Character Streams</vt:lpstr>
      <vt:lpstr>Reader </vt:lpstr>
      <vt:lpstr> Methods of Reader class</vt:lpstr>
      <vt:lpstr> Reader Class Implementations</vt:lpstr>
      <vt:lpstr>File Reader</vt:lpstr>
      <vt:lpstr>File Reader Example</vt:lpstr>
      <vt:lpstr>BufferedReader</vt:lpstr>
      <vt:lpstr> Methods of BufferedReader</vt:lpstr>
      <vt:lpstr>BufferedReader Example</vt:lpstr>
      <vt:lpstr>Lend a Hand – Buffered Reader</vt:lpstr>
      <vt:lpstr>Lend a Hand Solution</vt:lpstr>
      <vt:lpstr>Writer</vt:lpstr>
      <vt:lpstr> Methods of Writer</vt:lpstr>
      <vt:lpstr> Writer Class Implementation</vt:lpstr>
      <vt:lpstr>FileWriter</vt:lpstr>
      <vt:lpstr>FileWriter Example</vt:lpstr>
      <vt:lpstr>BufferedWriter</vt:lpstr>
      <vt:lpstr> Methods of BufferedWriter</vt:lpstr>
      <vt:lpstr>BufferedWriter Example</vt:lpstr>
      <vt:lpstr>Lend a Hand – BufferedWriter</vt:lpstr>
      <vt:lpstr>Lend a Hand Solution– BufferedWriter</vt:lpstr>
      <vt:lpstr>Other Character Stream Implementation</vt:lpstr>
      <vt:lpstr>Slide 25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147637</dc:creator>
  <cp:lastModifiedBy>Blessed</cp:lastModifiedBy>
  <cp:revision>2787</cp:revision>
  <dcterms:created xsi:type="dcterms:W3CDTF">2006-08-07T10:58:16Z</dcterms:created>
  <dcterms:modified xsi:type="dcterms:W3CDTF">2020-06-03T02:52:50Z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2360900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