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gif" ContentType="image/gi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5"/>
  </p:sldMasterIdLst>
  <p:notesMasterIdLst>
    <p:notesMasterId r:id="rId18"/>
  </p:notesMasterIdLst>
  <p:sldIdLst>
    <p:sldId id="392" r:id="rId6"/>
    <p:sldId id="335" r:id="rId7"/>
    <p:sldId id="375" r:id="rId8"/>
    <p:sldId id="336" r:id="rId9"/>
    <p:sldId id="383" r:id="rId10"/>
    <p:sldId id="334" r:id="rId11"/>
    <p:sldId id="388" r:id="rId12"/>
    <p:sldId id="390" r:id="rId13"/>
    <p:sldId id="391" r:id="rId14"/>
    <p:sldId id="389" r:id="rId15"/>
    <p:sldId id="340" r:id="rId16"/>
    <p:sldId id="304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haran, Baththidevi (Cognizant)" initials="MB(" lastIdx="3" clrIdx="0">
    <p:extLst>
      <p:ext uri="{19B8F6BF-5375-455C-9EA6-DF929625EA0E}">
        <p15:presenceInfo xmlns:p15="http://schemas.microsoft.com/office/powerpoint/2012/main" xmlns="" userId="S-1-5-21-1178368992-402679808-390482200-18814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87094"/>
    <a:srgbClr val="000000"/>
    <a:srgbClr val="095295"/>
    <a:srgbClr val="D8750D"/>
    <a:srgbClr val="90B5D2"/>
    <a:srgbClr val="209D03"/>
    <a:srgbClr val="3BCB01"/>
    <a:srgbClr val="2D9F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81349" autoAdjust="0"/>
  </p:normalViewPr>
  <p:slideViewPr>
    <p:cSldViewPr>
      <p:cViewPr varScale="1">
        <p:scale>
          <a:sx n="71" d="100"/>
          <a:sy n="71" d="100"/>
        </p:scale>
        <p:origin x="-178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smtClean="0"/>
            </a:lvl1pPr>
          </a:lstStyle>
          <a:p>
            <a:pPr>
              <a:defRPr/>
            </a:pPr>
            <a:fld id="{E9DCC5A7-E6B4-43F7-90B3-FE4128ADA7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4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384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Object Oriented programming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a programming style which is associated with the concepts like class, object, Inheritance, Encapsulation, Abstraction, Polymorphism (Concepts will discussed in detail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as the session progresses)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565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idea behind inheritance in Java is that we can create a new classes that are built upon existing classes.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While we inherit from an existing class, we can reuse methods and fields of the parent class.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Also we can add new methods and fields 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current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341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389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643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Variable : is a piece of memory that can contain a data value. A variable has a data type. </a:t>
            </a:r>
          </a:p>
          <a:p>
            <a:pPr indent="-365760">
              <a:spcBef>
                <a:spcPts val="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r>
              <a:rPr lang="en-US" sz="1200" dirty="0" err="1">
                <a:solidFill>
                  <a:schemeClr val="bg1"/>
                </a:solidFill>
              </a:rPr>
              <a:t>Datatype</a:t>
            </a:r>
            <a:r>
              <a:rPr lang="en-US" sz="1200" dirty="0">
                <a:solidFill>
                  <a:schemeClr val="bg1"/>
                </a:solidFill>
              </a:rPr>
              <a:t>: is type of data</a:t>
            </a:r>
          </a:p>
          <a:p>
            <a:pPr indent="-365760">
              <a:spcBef>
                <a:spcPts val="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Name refers string data type</a:t>
            </a:r>
          </a:p>
          <a:p>
            <a:pPr indent="-36576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Age refers integer data type. 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Method: is a collection of statements that are grouped together to perform an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799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1678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927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7993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276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962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606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0715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5572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2340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572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2366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3352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775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74382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 sz="2000" u="none">
                <a:solidFill>
                  <a:schemeClr val="bg1"/>
                </a:solidFill>
              </a:defRPr>
            </a:lvl1pPr>
            <a:lvl2pPr>
              <a:defRPr sz="1800" u="none">
                <a:solidFill>
                  <a:schemeClr val="bg1"/>
                </a:solidFill>
              </a:defRPr>
            </a:lvl2pPr>
            <a:lvl3pPr>
              <a:defRPr sz="1600" u="none">
                <a:solidFill>
                  <a:schemeClr val="bg1"/>
                </a:solidFill>
              </a:defRPr>
            </a:lvl3pPr>
            <a:lvl4pPr>
              <a:defRPr sz="1400" u="none">
                <a:solidFill>
                  <a:schemeClr val="bg1"/>
                </a:solidFill>
              </a:defRPr>
            </a:lvl4pPr>
            <a:lvl5pPr>
              <a:defRPr sz="1200" u="non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54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 b="1" u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74100" y="6545263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77BD3A-29CC-40F2-A7CA-C5475BAFE57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168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5281-D336-4033-829D-983A86FA9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91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6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359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593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9010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934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5834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194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xmlns="" val="7374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  <p:sldLayoutId id="2147483805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1077218"/>
          </a:xfrm>
        </p:spPr>
        <p:txBody>
          <a:bodyPr/>
          <a:lstStyle/>
          <a:p>
            <a:r>
              <a:rPr lang="en-US" altLang="en-US" dirty="0" smtClean="0"/>
              <a:t>Object Oriented Programming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</a:rPr>
              <a:t>What are the four OOP concepts?</a:t>
            </a:r>
          </a:p>
          <a:p>
            <a:pPr>
              <a:spcAft>
                <a:spcPts val="600"/>
              </a:spcAft>
            </a:pPr>
            <a:endParaRPr alt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en-US" sz="2000" dirty="0">
                <a:solidFill>
                  <a:schemeClr val="bg1"/>
                </a:solidFill>
              </a:rPr>
              <a:t>Which OOP concept helps in inheriting the data of the parent class?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Which OOP concept indicate the data hiding?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0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4. Which concept of OOP help in presenting only the essential features to the user?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endParaRPr altLang="en-US" sz="18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endParaRPr altLang="en-US" sz="1800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Your Understanding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227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chapter we have learnt </a:t>
            </a:r>
            <a:r>
              <a:rPr lang="en-US" dirty="0"/>
              <a:t>what are the four main OOP concepts that are used in Java.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142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3" y="800325"/>
            <a:ext cx="5105397" cy="6072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altLang="en-US" sz="2400" dirty="0">
                <a:solidFill>
                  <a:schemeClr val="bg1"/>
                </a:solidFill>
                <a:ea typeface="+mj-ea"/>
                <a:cs typeface="+mj-cs"/>
              </a:rPr>
              <a:t>You have successfully completed</a:t>
            </a:r>
            <a:br>
              <a:rPr alt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altLang="en-US" sz="2400" b="1" dirty="0">
                <a:solidFill>
                  <a:schemeClr val="bg1"/>
                </a:solidFill>
              </a:rPr>
              <a:t/>
            </a:r>
            <a:br>
              <a:rPr lang="en-US" altLang="en-US" sz="2400" b="1" dirty="0">
                <a:solidFill>
                  <a:schemeClr val="bg1"/>
                </a:solidFill>
              </a:rPr>
            </a:br>
            <a:r>
              <a:rPr lang="en-US" altLang="en-US" sz="2400" b="1" dirty="0">
                <a:solidFill>
                  <a:schemeClr val="bg1"/>
                </a:solidFill>
              </a:rPr>
              <a:t>Object Oriented </a:t>
            </a:r>
            <a:r>
              <a:rPr lang="en-US" altLang="en-US" sz="2400" b="1">
                <a:solidFill>
                  <a:schemeClr val="bg1"/>
                </a:solidFill>
              </a:rPr>
              <a:t>Programming Concepts</a:t>
            </a:r>
            <a:endParaRPr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Object Oriented Programming concepts.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338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session explains the concepts of Object 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328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28304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sp>
        <p:nvSpPr>
          <p:cNvPr id="3" name="Oval 2"/>
          <p:cNvSpPr/>
          <p:nvPr/>
        </p:nvSpPr>
        <p:spPr>
          <a:xfrm>
            <a:off x="3733800" y="2618874"/>
            <a:ext cx="1828800" cy="1600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OOPS</a:t>
            </a:r>
          </a:p>
        </p:txBody>
      </p:sp>
      <p:sp>
        <p:nvSpPr>
          <p:cNvPr id="8" name="Oval 7"/>
          <p:cNvSpPr/>
          <p:nvPr/>
        </p:nvSpPr>
        <p:spPr>
          <a:xfrm>
            <a:off x="6240379" y="2286000"/>
            <a:ext cx="2522621" cy="56147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Polymorphism</a:t>
            </a:r>
          </a:p>
        </p:txBody>
      </p:sp>
      <p:sp>
        <p:nvSpPr>
          <p:cNvPr id="12" name="Oval 11"/>
          <p:cNvSpPr/>
          <p:nvPr/>
        </p:nvSpPr>
        <p:spPr>
          <a:xfrm>
            <a:off x="6240379" y="3886200"/>
            <a:ext cx="2522621" cy="56147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" y="3886200"/>
            <a:ext cx="2522621" cy="56147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</a:p>
        </p:txBody>
      </p:sp>
      <p:sp>
        <p:nvSpPr>
          <p:cNvPr id="16" name="Oval 15"/>
          <p:cNvSpPr/>
          <p:nvPr/>
        </p:nvSpPr>
        <p:spPr>
          <a:xfrm>
            <a:off x="457200" y="2314074"/>
            <a:ext cx="2522621" cy="56147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Encapsulation</a:t>
            </a:r>
          </a:p>
        </p:txBody>
      </p:sp>
      <p:cxnSp>
        <p:nvCxnSpPr>
          <p:cNvPr id="18" name="Straight Arrow Connector 17"/>
          <p:cNvCxnSpPr>
            <a:stCxn id="3" idx="7"/>
            <a:endCxn id="8" idx="2"/>
          </p:cNvCxnSpPr>
          <p:nvPr/>
        </p:nvCxnSpPr>
        <p:spPr>
          <a:xfrm flipV="1">
            <a:off x="5294778" y="2566737"/>
            <a:ext cx="945601" cy="286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1"/>
            <a:endCxn id="16" idx="6"/>
          </p:cNvCxnSpPr>
          <p:nvPr/>
        </p:nvCxnSpPr>
        <p:spPr>
          <a:xfrm flipH="1" flipV="1">
            <a:off x="2979821" y="2594811"/>
            <a:ext cx="1021801" cy="258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3"/>
            <a:endCxn id="15" idx="6"/>
          </p:cNvCxnSpPr>
          <p:nvPr/>
        </p:nvCxnSpPr>
        <p:spPr>
          <a:xfrm flipH="1">
            <a:off x="3132221" y="3984730"/>
            <a:ext cx="869401" cy="1822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5"/>
            <a:endCxn id="12" idx="2"/>
          </p:cNvCxnSpPr>
          <p:nvPr/>
        </p:nvCxnSpPr>
        <p:spPr>
          <a:xfrm>
            <a:off x="5294778" y="3984730"/>
            <a:ext cx="945601" cy="1822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78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1"/>
            <a:ext cx="8229600" cy="1066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Inheritance in Java</a:t>
            </a:r>
            <a:r>
              <a:rPr lang="en-US" dirty="0"/>
              <a:t> is a mechanism in which one object acquires all the properties and behaviors of a parent object.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672013"/>
            <a:ext cx="8229600" cy="5095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b="0" dirty="0"/>
              <a:t>Shape is called the super or base or parent class.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981200"/>
            <a:ext cx="4861304" cy="2690813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5281613"/>
            <a:ext cx="8229600" cy="8905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b="0" dirty="0"/>
              <a:t>Triangle, Circle, Rectangle are child or sub class which inherits the properties of the base </a:t>
            </a:r>
            <a:r>
              <a:rPr lang="en-US" altLang="en-US" b="0"/>
              <a:t>class shape.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xmlns="" val="253235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83443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dirty="0"/>
              <a:t>A single action can be performed in different ways is called polymorphism.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endParaRPr altLang="en-US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243" y="2624965"/>
            <a:ext cx="3810000" cy="2141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3429000"/>
            <a:ext cx="4343400" cy="2766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8200" y="2804746"/>
            <a:ext cx="155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732" y="2053634"/>
            <a:ext cx="155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xmlns="" val="19208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983463"/>
            <a:ext cx="8229600" cy="1905000"/>
          </a:xfrm>
        </p:spPr>
        <p:txBody>
          <a:bodyPr>
            <a:normAutofit lnSpcReduction="10000"/>
          </a:bodyPr>
          <a:lstStyle/>
          <a:p>
            <a:pPr indent="-365760">
              <a:spcBef>
                <a:spcPts val="0"/>
              </a:spcBef>
            </a:pPr>
            <a:endParaRPr lang="en-US" dirty="0"/>
          </a:p>
          <a:p>
            <a:pPr indent="-36576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Representing the essential features without including the background details. </a:t>
            </a:r>
          </a:p>
          <a:p>
            <a:pPr indent="-365760"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Hiding unnecessary details from the user and making the application user-friendly is called as abstraction. </a:t>
            </a:r>
          </a:p>
          <a:p>
            <a:pPr indent="-365760"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7200" y="2819400"/>
            <a:ext cx="3200400" cy="3429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5105" y="332293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65760">
              <a:spcBef>
                <a:spcPts val="0"/>
              </a:spcBef>
            </a:pPr>
            <a:r>
              <a:rPr lang="en-US" sz="2000" b="0" dirty="0">
                <a:solidFill>
                  <a:schemeClr val="bg1"/>
                </a:solidFill>
              </a:rPr>
              <a:t>Ex. – User don’t want to know how ATM machine operates inside.</a:t>
            </a:r>
          </a:p>
        </p:txBody>
      </p:sp>
    </p:spTree>
    <p:extLst>
      <p:ext uri="{BB962C8B-B14F-4D97-AF65-F5344CB8AC3E}">
        <p14:creationId xmlns:p14="http://schemas.microsoft.com/office/powerpoint/2010/main" xmlns="" val="13616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r>
              <a:rPr lang="en-US" dirty="0"/>
              <a:t>Encapsulation in Java is a mechanism of wrapping the data (variables) and code acting on the data (methods) together as a single unit</a:t>
            </a:r>
          </a:p>
          <a:p>
            <a:pPr indent="-365760">
              <a:spcBef>
                <a:spcPts val="0"/>
              </a:spcBef>
            </a:pPr>
            <a:endParaRPr lang="en-US" dirty="0"/>
          </a:p>
          <a:p>
            <a:pPr indent="-365760">
              <a:spcBef>
                <a:spcPts val="0"/>
              </a:spcBef>
            </a:pPr>
            <a:r>
              <a:rPr lang="en-US" dirty="0"/>
              <a:t>It is known as data hiding.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2895600"/>
            <a:ext cx="2438400" cy="22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0176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84B07D-06BE-44C9-9968-498A0A3848E1}">
  <ds:schemaRefs>
    <ds:schemaRef ds:uri="http://schemas.microsoft.com/office/2006/metadata/properties"/>
    <ds:schemaRef ds:uri="http://schemas.microsoft.com/office/infopath/2007/PartnerControls"/>
    <ds:schemaRef ds:uri="951c5514-b77c-4532-82d5-a05f2f7d58e2"/>
  </ds:schemaRefs>
</ds:datastoreItem>
</file>

<file path=customXml/itemProps2.xml><?xml version="1.0" encoding="utf-8"?>
<ds:datastoreItem xmlns:ds="http://schemas.openxmlformats.org/officeDocument/2006/customXml" ds:itemID="{5AF1E01B-07EB-45E5-9A8F-E68D8A62E9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987515-83F9-4DCD-B34D-E5941B4F570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AF9EB30-2E35-4BE0-8ACD-F4DB55B959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7001</TotalTime>
  <Words>345</Words>
  <Application>Microsoft Office PowerPoint</Application>
  <PresentationFormat>On-screen Show (4:3)</PresentationFormat>
  <Paragraphs>71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Academy LCD Compliant Template</vt:lpstr>
      <vt:lpstr>Slide 1</vt:lpstr>
      <vt:lpstr>Key Topics</vt:lpstr>
      <vt:lpstr>Why </vt:lpstr>
      <vt:lpstr>Slide 4</vt:lpstr>
      <vt:lpstr>Object Oriented Programming Concepts</vt:lpstr>
      <vt:lpstr>Inheritance</vt:lpstr>
      <vt:lpstr>Polymorphism</vt:lpstr>
      <vt:lpstr>Abstraction </vt:lpstr>
      <vt:lpstr>Encapsulation</vt:lpstr>
      <vt:lpstr>Test Your Understanding</vt:lpstr>
      <vt:lpstr>RECAP</vt:lpstr>
      <vt:lpstr>You have successfully completed  Object Oriented Programming Concepts</vt:lpstr>
    </vt:vector>
  </TitlesOfParts>
  <Manager/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>176361</dc:creator>
  <cp:keywords/>
  <dc:description/>
  <cp:lastModifiedBy>Blessed</cp:lastModifiedBy>
  <cp:revision>475</cp:revision>
  <dcterms:created xsi:type="dcterms:W3CDTF">2006-08-07T10:58:16Z</dcterms:created>
  <dcterms:modified xsi:type="dcterms:W3CDTF">2024-02-16T03:59:20Z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0x0101007A9C735C9F3CD54A948D0AD38DF112BF</vt:lpwstr>
  </property>
  <property fmtid="{D5CDD505-2E9C-101B-9397-08002B2CF9AE}" pid="4" name="Order">
    <vt:r8>198000</vt:r8>
  </property>
  <property fmtid="{D5CDD505-2E9C-101B-9397-08002B2CF9AE}" pid="5" name="ComplianceAsset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emplateUrl">
    <vt:lpwstr/>
  </property>
</Properties>
</file>