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ld Standard TT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45d52b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45d52b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45d52b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45d52b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45d52b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45d52b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Testing Library (RTL)</a:t>
            </a: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18575" y="437825"/>
            <a:ext cx="8363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RTL?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was created by Kent C. Dodds. It is an alternative to Airbnb Enzyme.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050" y="265625"/>
            <a:ext cx="1897625" cy="18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Testing Library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RTL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Enzyme gives React developers utilities to test internals of React components.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React Testing Library puts the developer in the shoes of an end user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8575" y="437825"/>
            <a:ext cx="8363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704850"/>
            <a:ext cx="8458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Is it an alternative?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Beginners often confuse the tools for testing in React.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RTL is not an alternative to Jest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They need each other in order to 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Is it an alternative?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modern React, developers will not get around Jest for testing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 is the most popular testing framework out there for 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Old Standard TT</vt:lpstr>
      <vt:lpstr>Paperback</vt:lpstr>
      <vt:lpstr>React Testing Library (RTL)</vt:lpstr>
      <vt:lpstr>What is RTL? It was created by Kent C. Dodds. It is an alternative to Airbnb Enzyme.</vt:lpstr>
      <vt:lpstr>React Testing Library</vt:lpstr>
      <vt:lpstr>Slide 4</vt:lpstr>
      <vt:lpstr>Jest</vt:lpstr>
      <vt:lpstr>Jest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Testing Library (RTL)</dc:title>
  <cp:lastModifiedBy>Blessed</cp:lastModifiedBy>
  <cp:revision>1</cp:revision>
  <dcterms:modified xsi:type="dcterms:W3CDTF">2024-04-05T11:58:10Z</dcterms:modified>
</cp:coreProperties>
</file>