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0b4ee4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0b4ee4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 skjer om man prøver å sortere values() i embla?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fc773e2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fc773e2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24388738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24388738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Boka har flere typer nesting, liste av dictinoaries, dictionary in dictionaries, liste i dictionaries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append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fc773e23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fc773e2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438873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438873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Sikre det enkleste, syntaks-biten, if -else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Kristoffer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2438873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2438873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samle informasjon som hører sammen (objekt-ish), ikke bare encode i variabelnavn hva det 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person, møterom, tvprogram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hvis nøkkel er heltall ligner måten man operer på dictionary veldig på lister (key kan være immutable datatype, float, tuppel etc)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Heidi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ee19263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3ee19263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Ligner på lister, bare nøkkel i stedet for index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3ee19263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3ee19263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ee19263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3ee1926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ee19263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ee19263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vise sletting, printe ut dictionarien sånn den ser ut etterpå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fc773e2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fc773e2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vise sletting, printe ut dictionarien sånn den ser ut etterpå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438873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2438873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items, keys, values -&gt; lister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 samme sorteringsmuligheter som før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k, v = tuppel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Kristoffer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nrkno/prog-intro/blob/master/Uke7/uke6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 6 - Dictionaries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Einar og Malin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Loope dictionaries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Kun løpe gjennom </a:t>
            </a:r>
            <a:r>
              <a:rPr lang="en"/>
              <a:t>verdiene med </a:t>
            </a:r>
            <a:r>
              <a:rPr b="1" lang="en"/>
              <a:t>values()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311700" y="1795650"/>
            <a:ext cx="37887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for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value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in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embla.values():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f"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value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 er en verdi"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311700" y="3045325"/>
            <a:ext cx="626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Løpe gjennom nøkler og verdier i sortert rekkefølge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311700" y="3657100"/>
            <a:ext cx="3788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for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key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in 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</a:rPr>
              <a:t>sorted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(embla.keys()):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f"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key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 er en nøkkel"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Oppgave 6.5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6.5 - Lag en dictionary som inneholder tre store elver og landet elven går igjennom. Et eksempel kan være nilen : egypt.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Bruk en for-løkke for å printe ut en setning om hver elv, som for eksempel Nilen er i Egypt.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Bruk en for-løkke for å printe ut alle elvene som er inkludert i dictionarien.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Bruk en for-løkke for å printe ut alle landene som er inkludert i dictionarien.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Nesting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av dictionaries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311700" y="1903425"/>
            <a:ext cx="8188500" cy="23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embla = {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'navn'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'Embla'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'bygning'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'Glassgården'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'etasje'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'plasser'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</a:rPr>
              <a:t>28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flode = {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'navn'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'Flode'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'bygning'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'Radiohuset'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'etasje'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'plasser'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</a:rPr>
              <a:t>15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møterom = [embla, flode]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linux = {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'navn'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'Linux'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'bygning'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'N-fløy'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'etasje'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'plasser'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</a:rPr>
              <a:t>10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møterom.append(linux)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Oppgaver på GitHub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https://github.com/nrkno/prog-intro/blob/master/Uke7/uke6.pdf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Repetisjon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Rask repetisjon av if-uttrykk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759425"/>
            <a:ext cx="37887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tall =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</a:rPr>
              <a:t>4</a:t>
            </a:r>
            <a:endParaRPr sz="18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tall &lt;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</a:rPr>
              <a:t>4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"tall er mindre enn fire"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77325"/>
            <a:ext cx="8520600" cy="15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</a:t>
            </a:r>
            <a:r>
              <a:rPr i="1" lang="en"/>
              <a:t>dictionary</a:t>
            </a:r>
            <a:r>
              <a:rPr lang="en"/>
              <a:t> er en samling med </a:t>
            </a:r>
            <a:r>
              <a:rPr i="1" lang="en"/>
              <a:t>key - value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Nøkkel er oftest en streng eller et heltall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Verdi kan være av hvilken som helst type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49525" y="2679225"/>
            <a:ext cx="8520600" cy="21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embla = {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'navn'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'Embla'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'bygning'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'Glassgården'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'etasje'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'plasser'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</a:rPr>
              <a:t>28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exit_2 = {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'programId'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'MDRE30001718'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'tittel'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'Horer og hummer på Hankø'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'produksjonsår'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</a:rPr>
              <a:t>2019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Hente ut verdier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18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embla[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'bygning'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] 			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</a:rPr>
              <a:t># =&gt; 'Glassgården'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embla[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'plasser'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]			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</a:rPr>
              <a:t># =&gt; 28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exit_2[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'programId'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]		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</a:rPr>
              <a:t># =&gt; 'MDRE30001718'</a:t>
            </a:r>
            <a:endParaRPr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exit_2[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'produksjonsår'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]	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</a:rPr>
              <a:t># =&gt; 2019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11700" y="3650225"/>
            <a:ext cx="81222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Hva skjer om nøkkelen ikke finnes?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F.eks.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exit_2[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'beskrivelse'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]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Hente ut verdier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77900" y="1143000"/>
            <a:ext cx="8520600" cy="1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.get('key') gir verdien None om nøkkelen ikke finnes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.get('key', 'en annen verdi') gir 'en annen verdi' om nøkkelen ikke finnes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77900" y="2571750"/>
            <a:ext cx="8520600" cy="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exit_2.get(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'beskrivelse'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							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</a:rPr>
              <a:t># =&gt; None</a:t>
            </a:r>
            <a:endParaRPr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exit_2.get(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'beskrivelse', 'beskrivelse mangler'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</a:rPr>
              <a:t># =&gt; 'beskrivelse mangler'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Legge til/modifisere nøkkel-verdi-par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44550"/>
            <a:ext cx="85206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Legge til nytt nøkkel-verdi-par eller modifisere verdien til en nøkkel som allerede eksisterer gjøres på samme måte: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311700" y="2039250"/>
            <a:ext cx="3510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exit_2[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'aldersgrense'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] =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'15+'</a:t>
            </a:r>
            <a:endParaRPr b="1" sz="18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2754152"/>
            <a:ext cx="85206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Noen ganger er det praktisk/nødvendig å starte med en tom dictionary og legge til verdier.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11700" y="3604050"/>
            <a:ext cx="54462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poststeder = {}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poststeder[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'1940'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] =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'Bjørkelangen'</a:t>
            </a:r>
            <a:endParaRPr b="1" sz="18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poststeder[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'1152'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] =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'Oslo'</a:t>
            </a:r>
            <a:endParaRPr b="1" sz="18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Slette nøkkel-verdi-par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90300"/>
            <a:ext cx="852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Slette et nøkkel-verdi-par gjøres på tilsvarende måte som for lister, bare med nøkkel i stedet for indeks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311700" y="22981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del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exit_2[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'aldersgrense'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]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Oppgave 6.1 og 6.2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90300"/>
            <a:ext cx="8520600" cy="24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6.1 - Lag en dictionary for å lagre informasjon om deg eller en person du kjenner. Lagre navnet deres, alder, og hvilken by de bor i. Nøklene skal være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fornavn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etternavn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alder</a:t>
            </a:r>
            <a:r>
              <a:rPr lang="en"/>
              <a:t> og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6.2 - Lagre favorittnummer til ulike personer. Print ut hvert person sitt navn og tallet som er deres favorittnummer.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Loope dictionaries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Løpe gjennom par av nøkkel og verdi i en dictionary med </a:t>
            </a:r>
            <a:r>
              <a:rPr b="1" lang="en"/>
              <a:t>items()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311700" y="1768725"/>
            <a:ext cx="37935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for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key, value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in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embla.items():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f"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key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: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value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311700" y="2749175"/>
            <a:ext cx="53937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Kun løpe</a:t>
            </a:r>
            <a:r>
              <a:rPr lang="en" sz="1800">
                <a:solidFill>
                  <a:schemeClr val="dk2"/>
                </a:solidFill>
              </a:rPr>
              <a:t> gjennom nøklene med </a:t>
            </a:r>
            <a:r>
              <a:rPr b="1" lang="en" sz="1800">
                <a:solidFill>
                  <a:schemeClr val="dk2"/>
                </a:solidFill>
              </a:rPr>
              <a:t>keys()</a:t>
            </a:r>
            <a:endParaRPr b="1"/>
          </a:p>
        </p:txBody>
      </p:sp>
      <p:sp>
        <p:nvSpPr>
          <p:cNvPr id="114" name="Google Shape;114;p21"/>
          <p:cNvSpPr txBox="1"/>
          <p:nvPr/>
        </p:nvSpPr>
        <p:spPr>
          <a:xfrm>
            <a:off x="311700" y="3480625"/>
            <a:ext cx="47154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for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key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in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embla.keys():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f"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key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 er en nøkkel"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