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fa3fa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fa3fa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fa3fab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fa3fab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fa3fab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fa3fab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fa3fab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fa3fab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fa3fab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fa3fab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0553d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0553d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83516e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83516e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83516e3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83516e3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83516e3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83516e3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83516e3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83516e3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83516e3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83516e3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fa3fab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fa3fab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83516e3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83516e3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c/DontGetKicked/dat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c/DontGetKicke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DontGetKicke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0 - Introduction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Deividas Skiparis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 your machine ready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 Python 3.6.8.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Q: Why not 3.7.x? A: Because last time I used P3.7.x with Keras, it had issues. We will most likely use Keras in the future, so to avoid having an issue with this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Create virtual environment</a:t>
            </a:r>
            <a:endParaRPr b="1"/>
          </a:p>
          <a:p>
            <a:pPr indent="0" lvl="0" marL="5080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virtualenv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virtualenv -p python3.6 envname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envname/bin/activate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 your machine ready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 Kaggle API</a:t>
            </a:r>
            <a:endParaRPr b="1"/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kaggle</a:t>
            </a:r>
            <a:endParaRPr b="1"/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/>
              <a:t>Get data</a:t>
            </a:r>
            <a:endParaRPr b="1"/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https://www.kaggle.com/c/DontGetKicked/data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try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6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attempt to use Kaggle API in order to submit our results for evaluation.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My Submissions section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https://www.kaggle.com/c/DontGetKicked/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Copy submission command into the terminal </a:t>
            </a:r>
            <a:br>
              <a:rPr lang="en"/>
            </a:br>
            <a:r>
              <a:rPr lang="en" sz="1050">
                <a:solidFill>
                  <a:srgbClr val="FFFFFF"/>
                </a:solidFill>
                <a:highlight>
                  <a:srgbClr val="6F7175"/>
                </a:highlight>
                <a:latin typeface="Roboto Mono"/>
                <a:ea typeface="Roboto Mono"/>
                <a:cs typeface="Roboto Mono"/>
                <a:sym typeface="Roboto Mono"/>
              </a:rPr>
              <a:t>kaggle competitions submit -c DontGetKicked -f submission.csv -m "Message</a:t>
            </a:r>
            <a:r>
              <a:rPr lang="en" sz="1050">
                <a:solidFill>
                  <a:srgbClr val="FFFFFF"/>
                </a:solidFill>
                <a:highlight>
                  <a:srgbClr val="6F7175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downloaded sample submission csv file to submit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My Submissions section for the evaluation</a:t>
            </a:r>
            <a:br>
              <a:rPr lang="en"/>
            </a:br>
            <a:r>
              <a:rPr lang="en"/>
              <a:t>-------------- IF YOU GET UNAUTHORIZED ERROR -----------------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Kaggle API token in Account Settings in Kaggle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Place the downloaded file in ~/.kaggle 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Try submitting again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25" y="1962950"/>
            <a:ext cx="686655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1" y="28176"/>
            <a:ext cx="6769999" cy="508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About this club and what to expect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to know the hands-on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Topics we will learn in the next few weeks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 required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to know your expectations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AI Club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Initiative to create community of people interested in AI topics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iteration will be closed to TWers. The plan is to open it up to public in the future when the club matures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Aimed at people with little or no experience in 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People with experience in AI should step forward and offer to lead sessions on some topics. Best way to learn is to teach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8-9 weeks will be the first iteration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problem at hand, which we will try to solve using by stepping into the shoes of a Machine Learning engineer.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week we will address a topic which will help us to get towards the final goal.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Sessions will be run every Wednesday at 17:30 - 19:00.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20-30 mins of 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&gt;60mins of practical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try to solve Kaggle competition: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Carvana - Don't Get Kicked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order to evaluate how well we are doing, we will use the official Kaggle API and Kaggle competition submission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- 1st iteration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Sessions: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 to course and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analysis and clean-up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Variable importance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augmentation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Linear/polynomial regressions and 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Artificial neural networks (ANNs)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Automatic deployment pipeline for ML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AWS for Artificial Intelligence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feedback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we have pre-defined topics we will learn, the list is not definitive. We will adapt to the needs of the club. For this reason it is super important to give 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have a feedback board for AI club, available throughout the week. Positive reinforcement as well constructive feedback are super important.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the practical as self-organising as possible: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as you feel more comfortable (alone, in groups)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working in groups, everyone should have work on their individual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others. The chain is as strong as its weakest link. Finished your work earlier? See if there is anyone stuck…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