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Aldrich"/>
      <p:regular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Averag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A04390-931B-4358-B36D-7A23B6FE7D81}">
  <a:tblStyle styleId="{D1A04390-931B-4358-B36D-7A23B6FE7D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ldrich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 notes for page 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23dff94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23dff9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23dff94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23dff94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23dff94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23dff94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 notes for page 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23dff94e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23dff94e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23dff94e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23dff94e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gittoby/docx2txt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Page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I'm a subtitle - this page has no slide number too..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second slide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I'm a presentation doc with some content. I have </a:t>
            </a:r>
            <a:r>
              <a:rPr b="1" lang="en-GB" sz="1100">
                <a:solidFill>
                  <a:schemeClr val="dk1"/>
                </a:solidFill>
              </a:rPr>
              <a:t>bold bits, </a:t>
            </a:r>
            <a:r>
              <a:rPr i="1" lang="en-GB" sz="1100">
                <a:solidFill>
                  <a:schemeClr val="dk1"/>
                </a:solidFill>
              </a:rPr>
              <a:t>italic bits, </a:t>
            </a:r>
            <a:r>
              <a:rPr b="1" i="1" lang="en-GB" sz="1100">
                <a:solidFill>
                  <a:schemeClr val="dk1"/>
                </a:solidFill>
              </a:rPr>
              <a:t>and bits of both. </a:t>
            </a:r>
            <a:r>
              <a:rPr lang="en-GB" sz="1100">
                <a:solidFill>
                  <a:schemeClr val="dk1"/>
                </a:solidFill>
              </a:rPr>
              <a:t>There are maybe </a:t>
            </a:r>
            <a:r>
              <a:rPr lang="en-GB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two</a:t>
            </a:r>
            <a:r>
              <a:rPr lang="en-GB" sz="1100">
                <a:solidFill>
                  <a:schemeClr val="dk1"/>
                </a:solidFill>
              </a:rPr>
              <a:t> or </a:t>
            </a:r>
            <a:r>
              <a:rPr lang="en-GB" sz="11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three</a:t>
            </a:r>
            <a:r>
              <a:rPr lang="en-GB" sz="1100">
                <a:solidFill>
                  <a:schemeClr val="dk1"/>
                </a:solidFill>
              </a:rPr>
              <a:t> fonts and even an </a:t>
            </a:r>
            <a:r>
              <a:rPr lang="en-GB" sz="1100">
                <a:solidFill>
                  <a:srgbClr val="93C47D"/>
                </a:solidFill>
              </a:rPr>
              <a:t>extra colour</a:t>
            </a:r>
            <a:r>
              <a:rPr lang="en-GB" sz="1100">
                <a:solidFill>
                  <a:schemeClr val="dk1"/>
                </a:solidFill>
              </a:rPr>
              <a:t> or </a:t>
            </a:r>
            <a:r>
              <a:rPr lang="en-GB" sz="1100">
                <a:solidFill>
                  <a:srgbClr val="BF9000"/>
                </a:solidFill>
              </a:rPr>
              <a:t>two</a:t>
            </a:r>
            <a:r>
              <a:rPr lang="en-GB" sz="1100">
                <a:solidFill>
                  <a:schemeClr val="dk1"/>
                </a:solidFill>
              </a:rPr>
              <a:t>. Some docs, like this one even have emojis ☺️. Remember that </a:t>
            </a:r>
            <a:r>
              <a:rPr lang="en-GB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links</a:t>
            </a:r>
            <a:r>
              <a:rPr lang="en-GB" sz="1100">
                <a:solidFill>
                  <a:schemeClr val="dk1"/>
                </a:solidFill>
              </a:rPr>
              <a:t> are a thing too. And tables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{D1A04390-931B-4358-B36D-7A23B6FE7D81}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Table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well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with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bold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100"/>
                        <a:t>italic</a:t>
                      </a:r>
                      <a:endParaRPr i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85200C"/>
                          </a:solidFill>
                        </a:rPr>
                        <a:t>colour</a:t>
                      </a:r>
                      <a:endParaRPr sz="1100">
                        <a:solidFill>
                          <a:srgbClr val="85200C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⁉️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Impact"/>
                          <a:ea typeface="Impact"/>
                          <a:cs typeface="Impact"/>
                          <a:sym typeface="Impact"/>
                        </a:rPr>
                        <a:t>fonts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slides with images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75" y="1438275"/>
            <a:ext cx="47434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slides with shapes with text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972225" y="1723225"/>
            <a:ext cx="3207384" cy="1374570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Shape Text 1!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5179600" y="2571750"/>
            <a:ext cx="3207384" cy="137457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Shape Text 2!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803750" y="3380425"/>
            <a:ext cx="3207300" cy="1374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Shape Text 4!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 rot="-3280241">
            <a:off x="3905982" y="1906732"/>
            <a:ext cx="1323418" cy="1320838"/>
          </a:xfrm>
          <a:prstGeom prst="ellipse">
            <a:avLst/>
          </a:prstGeom>
          <a:solidFill>
            <a:srgbClr val="A1C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7"/>
          <p:cNvGrpSpPr/>
          <p:nvPr/>
        </p:nvGrpSpPr>
        <p:grpSpPr>
          <a:xfrm>
            <a:off x="4184863" y="1520198"/>
            <a:ext cx="2958454" cy="3298347"/>
            <a:chOff x="4184863" y="1520198"/>
            <a:chExt cx="2958454" cy="3298347"/>
          </a:xfrm>
        </p:grpSpPr>
        <p:sp>
          <p:nvSpPr>
            <p:cNvPr id="90" name="Google Shape;90;p17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307AF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well i think theyre charts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7"/>
          <p:cNvGrpSpPr/>
          <p:nvPr/>
        </p:nvGrpSpPr>
        <p:grpSpPr>
          <a:xfrm>
            <a:off x="2857731" y="-71332"/>
            <a:ext cx="3293577" cy="3222916"/>
            <a:chOff x="2857731" y="-71332"/>
            <a:chExt cx="3293577" cy="3222916"/>
          </a:xfrm>
        </p:grpSpPr>
        <p:sp>
          <p:nvSpPr>
            <p:cNvPr id="94" name="Google Shape;94;p17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0D5CDF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There are charts too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1959887" y="1684671"/>
            <a:ext cx="3424433" cy="3122279"/>
            <a:chOff x="1959887" y="1684671"/>
            <a:chExt cx="3424433" cy="3122279"/>
          </a:xfrm>
        </p:grpSpPr>
        <p:sp>
          <p:nvSpPr>
            <p:cNvPr id="98" name="Google Shape;98;p17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0942A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they got shapes…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709400" y="1804775"/>
            <a:ext cx="7518207" cy="13826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38100">
                  <a:solidFill>
                    <a:schemeClr val="dk1"/>
                  </a:solidFill>
                  <a:prstDash val="lgDashDot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Word art is so 00s</a:t>
            </a: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