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32300-6F6A-B6AF-E2E6-297831BB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704E39-4F3A-44DB-3EE6-AFD7DD24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1AEE4-59A9-16B0-9697-210CAC9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F8732-84AA-E623-9BFB-6D75AA72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4F2DF-A872-CDE5-C1FF-E578A9B4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4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2A499-F67A-60BD-0234-81B1A7E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A7D345-7994-6D24-DF06-62872810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105F2-BC32-42BB-2283-3D0305F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76A84-5795-7EB1-1E05-361560CA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0F28E-6B5D-236D-7FFB-7CA04CC9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0EF564-6EE3-AA45-4A59-9AE6E4FB6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18D1F9-F9DE-C1C5-E90D-E7437F9E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A966C-0AB0-A0A7-0AB7-5D25C610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CB2BF-9B9D-1248-48EC-4E2A53C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5FFBA-3F09-0C11-8DDC-F7F68A22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C91E8-F97F-77CF-3EC2-6808307C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04F72-627E-5865-D590-74EA1869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8868D-3A31-D101-5898-2D890CD4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28687-7266-3D6B-69E7-EF530160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1310C-ABD0-6C59-9616-0575323C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F13F1-7AC6-563E-A4C7-00F8D135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10B93-39EB-A592-10D6-4FAE9CA6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0C8EAB-3DA2-8ED8-7914-30FD9F8F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4820F-2E3B-E142-F257-2E09C608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2DF3F-A9DC-2250-6D60-22798E0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1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6AF29-1A69-C26B-D9D0-42DD2ED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2FF79-9107-38C4-B191-8568AB68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7280B-5D2F-D814-0400-FCD7AA93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BFF50-BCA1-CA53-5C03-299557DC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D95377-AB21-5D62-2FBC-9F1737B0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E92D3B-949B-97CA-860E-F620A18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7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A4A67-1ECA-33C1-2FAC-6E3C8B47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71785-5780-849A-A4BE-63C358A7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B9A611-0733-AB7B-FBF6-AED57FD5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C5C695-678B-43E9-D785-A4098F19D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B3352-5D10-375A-1645-58098264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C2C73-46A5-2C1A-447E-000C6C52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555F34-7D3D-0798-73EE-CBE3F2E4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D835E-F18C-C143-205D-B755BFFC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3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66538-EF0E-E1EC-0DFF-3640FFA2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4E3E8-36B9-EC5F-AFDC-EEE224B0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F1B47E-ACDC-7FF6-B806-9EB5D1C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A627E8-1908-5D22-A44C-43ABF39C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573FD5-D268-92A3-610A-B8303CBD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588CF-80DC-C7F9-7380-E95DD773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8A27DD-993C-05E7-229F-8DF7C43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1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CCB0-28E4-471B-A5C2-69AD5DC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FA642-4CC3-9D94-C679-6AE55DDE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11459D-29B3-DA4E-A387-DA5AB8B6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C97625-65D8-0D3B-8DEE-109262D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0B79B-6906-33AD-8973-8CE79162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136F3-9576-7303-1A08-3A42BF6D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7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26F6-E45F-7D41-5F1A-732C3BB9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DDFC08-595C-96FE-F401-6EF969E18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FA4E4B-CF59-2437-A7C8-99EAF7B5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2F6AE-2CE3-7716-83C8-5C0B05A2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E78013-E745-2E94-EAA7-E41DD43F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6CB9-BA69-F3C7-F0BD-C3447726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7FA91-BCAF-229A-8C47-899FBEA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3343E-0BB4-0461-CDAD-EBD8EAC9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85591-0FAE-6D10-5C90-116A5E91A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D749-B2E2-4F6D-8367-9234306BDAF4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21E9C-9F57-B09C-D44F-27D664B29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497C2-08EB-BC1B-D6F7-D10BF7F8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F914-1C56-4FB8-958B-01B320CA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0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7CACC-EC4D-EA3B-B0FD-25F325A8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基本設計書</a:t>
            </a:r>
            <a:r>
              <a:rPr kumimoji="1" lang="en-US" altLang="ja-JP" dirty="0"/>
              <a:t>-minus()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02A6B-F0BE-784E-7AE4-75372208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511848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構文</a:t>
            </a:r>
            <a:br>
              <a:rPr kumimoji="1" lang="en-US" altLang="ja-JP" dirty="0"/>
            </a:br>
            <a:r>
              <a:rPr kumimoji="1" lang="ja-JP" altLang="en-US" dirty="0"/>
              <a:t>	</a:t>
            </a:r>
            <a:r>
              <a:rPr kumimoji="1" lang="en-US" altLang="ja-JP" dirty="0"/>
              <a:t>plus(){</a:t>
            </a:r>
            <a:br>
              <a:rPr kumimoji="1" lang="en-US" altLang="ja-JP" dirty="0"/>
            </a:br>
            <a:r>
              <a:rPr kumimoji="1" lang="en-US" altLang="ja-JP" dirty="0"/>
              <a:t>	ac = 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 – b</a:t>
            </a:r>
            <a:br>
              <a:rPr kumimoji="1" lang="en-US" altLang="ja-JP" dirty="0"/>
            </a:br>
            <a:r>
              <a:rPr kumimoji="1" lang="en-US" altLang="ja-JP" dirty="0"/>
              <a:t>	return ac</a:t>
            </a:r>
            <a:br>
              <a:rPr kumimoji="1" lang="en-US" altLang="ja-JP" dirty="0"/>
            </a:br>
            <a:r>
              <a:rPr kumimoji="1" lang="en-US" altLang="ja-JP" dirty="0"/>
              <a:t>}</a:t>
            </a:r>
          </a:p>
          <a:p>
            <a:r>
              <a:rPr kumimoji="1" lang="ja-JP" altLang="en-US" b="1" dirty="0"/>
              <a:t>機能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変数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の抽出</a:t>
            </a:r>
          </a:p>
          <a:p>
            <a:r>
              <a:rPr kumimoji="1" lang="ja-JP" altLang="en-US" b="1" dirty="0"/>
              <a:t>戻り値</a:t>
            </a:r>
            <a:br>
              <a:rPr kumimoji="1" lang="en-US" altLang="ja-JP" dirty="0"/>
            </a:br>
            <a:r>
              <a:rPr kumimoji="1" lang="en-US" altLang="ja-JP" dirty="0"/>
              <a:t>	int : ac</a:t>
            </a:r>
            <a:endParaRPr kumimoji="1" lang="ja-JP" altLang="en-US" dirty="0"/>
          </a:p>
          <a:p>
            <a:r>
              <a:rPr kumimoji="1" lang="ja-JP" altLang="en-US" b="1" dirty="0"/>
              <a:t>備考</a:t>
            </a:r>
            <a:br>
              <a:rPr kumimoji="1" lang="en-US" altLang="ja-JP" dirty="0"/>
            </a:br>
            <a:r>
              <a:rPr kumimoji="1" lang="en-US" altLang="ja-JP" dirty="0"/>
              <a:t>	main.txt</a:t>
            </a:r>
            <a:r>
              <a:rPr kumimoji="1" lang="ja-JP" altLang="en-US" dirty="0"/>
              <a:t>に記載</a:t>
            </a:r>
          </a:p>
        </p:txBody>
      </p:sp>
    </p:spTree>
    <p:extLst>
      <p:ext uri="{BB962C8B-B14F-4D97-AF65-F5344CB8AC3E}">
        <p14:creationId xmlns:p14="http://schemas.microsoft.com/office/powerpoint/2010/main" val="27386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基本設計書-minus()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基本設計書-plus()</dc:title>
  <dc:creator>幹太 松井</dc:creator>
  <cp:lastModifiedBy>幹太 松井</cp:lastModifiedBy>
  <cp:revision>5</cp:revision>
  <dcterms:created xsi:type="dcterms:W3CDTF">2024-04-26T12:54:28Z</dcterms:created>
  <dcterms:modified xsi:type="dcterms:W3CDTF">2024-04-26T13:48:05Z</dcterms:modified>
</cp:coreProperties>
</file>